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70" r:id="rId5"/>
    <p:sldId id="271" r:id="rId6"/>
    <p:sldId id="291" r:id="rId7"/>
    <p:sldId id="285" r:id="rId8"/>
    <p:sldId id="286" r:id="rId9"/>
    <p:sldId id="287" r:id="rId10"/>
    <p:sldId id="288" r:id="rId11"/>
    <p:sldId id="289" r:id="rId12"/>
    <p:sldId id="290" r:id="rId13"/>
    <p:sldId id="299" r:id="rId14"/>
    <p:sldId id="310" r:id="rId15"/>
    <p:sldId id="303" r:id="rId16"/>
    <p:sldId id="302" r:id="rId17"/>
    <p:sldId id="300" r:id="rId18"/>
    <p:sldId id="301" r:id="rId19"/>
    <p:sldId id="307" r:id="rId20"/>
    <p:sldId id="305" r:id="rId2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BEEC"/>
    <a:srgbClr val="FFEBEB"/>
    <a:srgbClr val="FFF3F3"/>
    <a:srgbClr val="EFFFFF"/>
    <a:srgbClr val="E7FFFF"/>
    <a:srgbClr val="F7FF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0" autoAdjust="0"/>
    <p:restoredTop sz="94660"/>
  </p:normalViewPr>
  <p:slideViewPr>
    <p:cSldViewPr snapToGrid="0">
      <p:cViewPr varScale="1">
        <p:scale>
          <a:sx n="93" d="100"/>
          <a:sy n="93" d="100"/>
        </p:scale>
        <p:origin x="92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4FA4B7-A193-446A-9A80-0FD02E4871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D1ADDA8-E706-46F0-B69C-EAC2103B19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EFD517-7A2F-4681-9416-AE2B8BF12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6D76C-2093-4ED7-A38B-C8F7447D54AD}" type="datetimeFigureOut">
              <a:rPr kumimoji="1" lang="ja-JP" altLang="en-US" smtClean="0"/>
              <a:t>2021/10/5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70F0880-7BFC-4D7F-9F2A-6B21B2E84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87C99E-602C-4717-8C8E-7698250EE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420D-7A19-4712-9462-FA9A7CDC25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25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D46F18-61CE-4FCA-AD47-9BF0E5A57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FBC2B68-80C7-4594-B62E-1A0783A2D6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9DA923F-435C-4E08-822D-24AF1C414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6D76C-2093-4ED7-A38B-C8F7447D54AD}" type="datetimeFigureOut">
              <a:rPr kumimoji="1" lang="ja-JP" altLang="en-US" smtClean="0"/>
              <a:t>2021/10/5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BC55A0-1813-43C3-A843-21FAA1392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B282EDF-689F-4E35-A27C-83D267860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420D-7A19-4712-9462-FA9A7CDC25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3649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B4348C1-A6B6-4E13-9F9A-47998193F1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1600154-7518-4614-80FB-82179EEAA2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BD0DAF3-5D29-41A3-8B4D-AB6FC3044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6D76C-2093-4ED7-A38B-C8F7447D54AD}" type="datetimeFigureOut">
              <a:rPr kumimoji="1" lang="ja-JP" altLang="en-US" smtClean="0"/>
              <a:t>2021/10/5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52E127-8C05-4E88-9858-61E42F580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70D6252-FCAF-4548-9D95-BA4CD1D0D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420D-7A19-4712-9462-FA9A7CDC25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13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26C085-DCCE-493E-8ACD-C428A15CB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B9F9B27-F252-434C-A71C-0175D2699D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0CB42A-1862-4B5D-86D0-A29A8BD75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6D76C-2093-4ED7-A38B-C8F7447D54AD}" type="datetimeFigureOut">
              <a:rPr kumimoji="1" lang="ja-JP" altLang="en-US" smtClean="0"/>
              <a:t>2021/10/5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4C8840A-573C-44BC-B3F0-7EAE74E3D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A81E44-9511-4291-B294-94D467C0A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420D-7A19-4712-9462-FA9A7CDC25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238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B8AC6A-C5EF-4DD0-A295-1F6532779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7814FF9-F153-4F8C-BCE1-B6160C1ED4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8F91DAC-CCD2-45D7-B56F-DED1E8AE2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6D76C-2093-4ED7-A38B-C8F7447D54AD}" type="datetimeFigureOut">
              <a:rPr kumimoji="1" lang="ja-JP" altLang="en-US" smtClean="0"/>
              <a:t>2021/10/5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CAB4AC5-C2EA-4835-BBD2-F575A1F5D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C2A433D-46AC-437D-9A77-F795FA90E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420D-7A19-4712-9462-FA9A7CDC25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2046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972AF8-3FE3-4C64-A2A3-1D735F927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95A5B92-7F6A-4263-B09E-F49723BB53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D650E03-7D8A-4DC1-B076-E99AA11E87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C06AB46-A30D-4A6E-AC91-DBD42CE75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6D76C-2093-4ED7-A38B-C8F7447D54AD}" type="datetimeFigureOut">
              <a:rPr kumimoji="1" lang="ja-JP" altLang="en-US" smtClean="0"/>
              <a:t>2021/10/5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B702B89-B1E2-4793-B468-7907AB79C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9445445-79F2-4243-B6FE-1702EC188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420D-7A19-4712-9462-FA9A7CDC25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0494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49589-6690-43DD-8040-A32280ED4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407F7A6-410A-4BB0-8951-24017C1E4C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36A5BEC-9A39-4310-BED6-4E036246C9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E524DED-B342-4F09-AB48-C500E7D361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E9F4598-AA64-43CD-973B-9BAFE256ED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0A257C8-4C0F-4478-A98D-D3543055B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6D76C-2093-4ED7-A38B-C8F7447D54AD}" type="datetimeFigureOut">
              <a:rPr kumimoji="1" lang="ja-JP" altLang="en-US" smtClean="0"/>
              <a:t>2021/10/5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4FBC57B-1863-4450-A04F-080CBF794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F9EA9B1-920B-4C09-AB63-06451E2D4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420D-7A19-4712-9462-FA9A7CDC25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9258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9BF472-7E25-40E0-8027-018A15197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4EC58E9-E59E-45DD-AAAE-8A75F5A55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6D76C-2093-4ED7-A38B-C8F7447D54AD}" type="datetimeFigureOut">
              <a:rPr kumimoji="1" lang="ja-JP" altLang="en-US" smtClean="0"/>
              <a:t>2021/10/5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C6F0AF4-419A-402A-8CD0-FAB5B2423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524033D-E1F2-46F0-B524-3577FBCE7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420D-7A19-4712-9462-FA9A7CDC25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1046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6EAE190-EDAE-4133-95FE-6712B2930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6D76C-2093-4ED7-A38B-C8F7447D54AD}" type="datetimeFigureOut">
              <a:rPr kumimoji="1" lang="ja-JP" altLang="en-US" smtClean="0"/>
              <a:t>2021/10/5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EB366AE-542A-4E99-B5E1-5E97E57EE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61B1F2C-6BA4-49F4-9CA3-83405EB2D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420D-7A19-4712-9462-FA9A7CDC25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993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6B7A6C-E811-4986-B1E4-451E9CD9F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D7F1E7C-E02D-4349-B8F9-2D365D7037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E2DBCF3-0122-4616-B870-74EEF13E31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8C0A980-8233-4FA0-A876-327C7BB99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6D76C-2093-4ED7-A38B-C8F7447D54AD}" type="datetimeFigureOut">
              <a:rPr kumimoji="1" lang="ja-JP" altLang="en-US" smtClean="0"/>
              <a:t>2021/10/5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73FB5D8-8C8B-42F1-982D-87D06279C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D825475-69A6-45AB-99DF-95DC8A7A0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420D-7A19-4712-9462-FA9A7CDC25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1294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0B3A4B-2A55-4F67-9BDC-F84304237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4840D73-8F95-4B0E-888E-5C9AA10B74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5C94A8F-9DC8-4B93-8C6D-EC4F6BE62A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5D4F41F-E713-482C-B096-4EB4C904B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6D76C-2093-4ED7-A38B-C8F7447D54AD}" type="datetimeFigureOut">
              <a:rPr kumimoji="1" lang="ja-JP" altLang="en-US" smtClean="0"/>
              <a:t>2021/10/5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711165D-A5C0-4477-B047-3E90C68F7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B513FD0-3D07-43F5-B6A6-D19802E2A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420D-7A19-4712-9462-FA9A7CDC25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7941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65C9F5C-9E1D-4FE9-BAB6-AA68BA257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23665D2-1E0F-4BF2-9A81-9A56DC101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B3E132A-9F83-478A-A8DA-1FDF355BF7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6D76C-2093-4ED7-A38B-C8F7447D54AD}" type="datetimeFigureOut">
              <a:rPr kumimoji="1" lang="ja-JP" altLang="en-US" smtClean="0"/>
              <a:t>2021/10/5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B90C347-9A9D-44A2-84B9-8B2655C80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8741D0F-7B2D-416A-AA69-2868180209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7420D-7A19-4712-9462-FA9A7CDC25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418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A65D15-34AA-4679-BF3D-EE432253AD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2745" y="4064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ja-JP" altLang="en-US" sz="28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ホームヨガティーチャー講座</a:t>
            </a:r>
            <a:br>
              <a:rPr lang="en-US" altLang="ja-JP" sz="28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br>
              <a:rPr lang="en-US" altLang="ja-JP" sz="40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r>
              <a:rPr lang="ja-JP" altLang="en-US" sz="40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ビジネスコンサルコース</a:t>
            </a:r>
            <a:br>
              <a:rPr lang="ja-JP" altLang="en-US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endParaRPr kumimoji="1" lang="ja-JP" altLang="en-US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D32561F-C1AD-4A2E-BE00-2B5B277940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754C7D4B-EBAE-415B-A5DC-EDE5C8963B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2592" y="2377656"/>
            <a:ext cx="5128891" cy="384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9992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A65D15-34AA-4679-BF3D-EE432253AD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1512" y="192151"/>
            <a:ext cx="9789951" cy="2387600"/>
          </a:xfrm>
        </p:spPr>
        <p:txBody>
          <a:bodyPr>
            <a:normAutofit fontScale="90000"/>
          </a:bodyPr>
          <a:lstStyle/>
          <a:p>
            <a:r>
              <a:rPr lang="ja-JP" altLang="en-US" sz="40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私らしい世界を創りこもう！</a:t>
            </a:r>
            <a:br>
              <a:rPr lang="en-US" altLang="ja-JP" sz="40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br>
              <a:rPr lang="en-US" altLang="ja-JP" sz="40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r>
              <a:rPr lang="ja-JP" altLang="en-US" sz="32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「もっとこうだったらいいな」が私らしいサービスになる</a:t>
            </a:r>
            <a:br>
              <a:rPr lang="ja-JP" altLang="en-US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endParaRPr kumimoji="1" lang="ja-JP" altLang="en-US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D32561F-C1AD-4A2E-BE00-2B5B277940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9793" y="2263656"/>
            <a:ext cx="4899495" cy="1654004"/>
          </a:xfrm>
          <a:solidFill>
            <a:srgbClr val="EFFFFF"/>
          </a:solidFill>
        </p:spPr>
        <p:txBody>
          <a:bodyPr>
            <a:normAutofit/>
          </a:bodyPr>
          <a:lstStyle/>
          <a:p>
            <a:endParaRPr kumimoji="1" lang="en-US" altLang="ja-JP" dirty="0"/>
          </a:p>
        </p:txBody>
      </p:sp>
      <p:sp>
        <p:nvSpPr>
          <p:cNvPr id="8" name="字幕 2">
            <a:extLst>
              <a:ext uri="{FF2B5EF4-FFF2-40B4-BE49-F238E27FC236}">
                <a16:creationId xmlns:a16="http://schemas.microsoft.com/office/drawing/2014/main" id="{A450E852-43AE-4B93-9DB5-BA9B584CFD36}"/>
              </a:ext>
            </a:extLst>
          </p:cNvPr>
          <p:cNvSpPr txBox="1">
            <a:spLocks/>
          </p:cNvSpPr>
          <p:nvPr/>
        </p:nvSpPr>
        <p:spPr>
          <a:xfrm>
            <a:off x="6687100" y="2263656"/>
            <a:ext cx="4899495" cy="1654004"/>
          </a:xfrm>
          <a:prstGeom prst="rect">
            <a:avLst/>
          </a:prstGeom>
          <a:solidFill>
            <a:srgbClr val="FFF3F3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dirty="0"/>
          </a:p>
          <a:p>
            <a:pPr algn="l"/>
            <a:endParaRPr lang="ja-JP" altLang="en-US" dirty="0"/>
          </a:p>
        </p:txBody>
      </p:sp>
      <p:sp>
        <p:nvSpPr>
          <p:cNvPr id="9" name="矢印: 右 8">
            <a:extLst>
              <a:ext uri="{FF2B5EF4-FFF2-40B4-BE49-F238E27FC236}">
                <a16:creationId xmlns:a16="http://schemas.microsoft.com/office/drawing/2014/main" id="{DDE89A69-27A8-4B4A-9357-5275A6891F66}"/>
              </a:ext>
            </a:extLst>
          </p:cNvPr>
          <p:cNvSpPr/>
          <p:nvPr/>
        </p:nvSpPr>
        <p:spPr>
          <a:xfrm>
            <a:off x="5577387" y="2384352"/>
            <a:ext cx="951614" cy="409648"/>
          </a:xfrm>
          <a:prstGeom prst="rightArrow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字幕 2">
            <a:extLst>
              <a:ext uri="{FF2B5EF4-FFF2-40B4-BE49-F238E27FC236}">
                <a16:creationId xmlns:a16="http://schemas.microsoft.com/office/drawing/2014/main" id="{39E815A2-CAE6-46F3-AC46-12E5C4B17924}"/>
              </a:ext>
            </a:extLst>
          </p:cNvPr>
          <p:cNvSpPr txBox="1">
            <a:spLocks/>
          </p:cNvSpPr>
          <p:nvPr/>
        </p:nvSpPr>
        <p:spPr>
          <a:xfrm>
            <a:off x="519793" y="4387469"/>
            <a:ext cx="4899495" cy="1654004"/>
          </a:xfrm>
          <a:prstGeom prst="rect">
            <a:avLst/>
          </a:prstGeom>
          <a:solidFill>
            <a:srgbClr val="EFFFFF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dirty="0"/>
          </a:p>
          <a:p>
            <a:pPr algn="l"/>
            <a:endParaRPr lang="en-US" altLang="ja-JP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11" name="字幕 2">
            <a:extLst>
              <a:ext uri="{FF2B5EF4-FFF2-40B4-BE49-F238E27FC236}">
                <a16:creationId xmlns:a16="http://schemas.microsoft.com/office/drawing/2014/main" id="{60EC66CC-C737-4892-8741-B8552DCB0DE1}"/>
              </a:ext>
            </a:extLst>
          </p:cNvPr>
          <p:cNvSpPr txBox="1">
            <a:spLocks/>
          </p:cNvSpPr>
          <p:nvPr/>
        </p:nvSpPr>
        <p:spPr>
          <a:xfrm>
            <a:off x="6687099" y="4387469"/>
            <a:ext cx="4899495" cy="1654004"/>
          </a:xfrm>
          <a:prstGeom prst="rect">
            <a:avLst/>
          </a:prstGeom>
          <a:solidFill>
            <a:srgbClr val="FFF3F3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dirty="0"/>
          </a:p>
        </p:txBody>
      </p:sp>
      <p:sp>
        <p:nvSpPr>
          <p:cNvPr id="12" name="矢印: 右 11">
            <a:extLst>
              <a:ext uri="{FF2B5EF4-FFF2-40B4-BE49-F238E27FC236}">
                <a16:creationId xmlns:a16="http://schemas.microsoft.com/office/drawing/2014/main" id="{1CDB655B-D180-4F59-AB15-373DDD9DBF9D}"/>
              </a:ext>
            </a:extLst>
          </p:cNvPr>
          <p:cNvSpPr/>
          <p:nvPr/>
        </p:nvSpPr>
        <p:spPr>
          <a:xfrm>
            <a:off x="5577386" y="4567128"/>
            <a:ext cx="951614" cy="409648"/>
          </a:xfrm>
          <a:prstGeom prst="rightArrow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5007CE2-7B36-4928-8178-6D2D6E498D85}"/>
              </a:ext>
            </a:extLst>
          </p:cNvPr>
          <p:cNvSpPr/>
          <p:nvPr/>
        </p:nvSpPr>
        <p:spPr>
          <a:xfrm>
            <a:off x="5267424" y="3058985"/>
            <a:ext cx="1571540" cy="37001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453D1CAA-4CF1-437F-829E-A9EE6453D2CF}"/>
              </a:ext>
            </a:extLst>
          </p:cNvPr>
          <p:cNvSpPr/>
          <p:nvPr/>
        </p:nvSpPr>
        <p:spPr>
          <a:xfrm>
            <a:off x="5259356" y="5261577"/>
            <a:ext cx="1571540" cy="37001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35225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A65D15-34AA-4679-BF3D-EE432253AD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1512" y="192151"/>
            <a:ext cx="9789951" cy="2387600"/>
          </a:xfrm>
        </p:spPr>
        <p:txBody>
          <a:bodyPr>
            <a:normAutofit fontScale="90000"/>
          </a:bodyPr>
          <a:lstStyle/>
          <a:p>
            <a:r>
              <a:rPr lang="ja-JP" altLang="en-US" sz="40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私らしい世界を創りこもう！</a:t>
            </a:r>
            <a:br>
              <a:rPr lang="en-US" altLang="ja-JP" sz="40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br>
              <a:rPr lang="en-US" altLang="ja-JP" sz="40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r>
              <a:rPr lang="ja-JP" altLang="en-US" sz="32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「もっとこうだったらいいな」が私らしいサービスになる</a:t>
            </a:r>
            <a:br>
              <a:rPr lang="ja-JP" altLang="en-US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endParaRPr kumimoji="1" lang="ja-JP" altLang="en-US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D32561F-C1AD-4A2E-BE00-2B5B277940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9793" y="2263656"/>
            <a:ext cx="4899495" cy="1654004"/>
          </a:xfrm>
          <a:solidFill>
            <a:srgbClr val="EFFFFF"/>
          </a:solidFill>
        </p:spPr>
        <p:txBody>
          <a:bodyPr>
            <a:normAutofit/>
          </a:bodyPr>
          <a:lstStyle/>
          <a:p>
            <a:endParaRPr kumimoji="1" lang="en-US" altLang="ja-JP" dirty="0"/>
          </a:p>
        </p:txBody>
      </p:sp>
      <p:sp>
        <p:nvSpPr>
          <p:cNvPr id="8" name="字幕 2">
            <a:extLst>
              <a:ext uri="{FF2B5EF4-FFF2-40B4-BE49-F238E27FC236}">
                <a16:creationId xmlns:a16="http://schemas.microsoft.com/office/drawing/2014/main" id="{A450E852-43AE-4B93-9DB5-BA9B584CFD36}"/>
              </a:ext>
            </a:extLst>
          </p:cNvPr>
          <p:cNvSpPr txBox="1">
            <a:spLocks/>
          </p:cNvSpPr>
          <p:nvPr/>
        </p:nvSpPr>
        <p:spPr>
          <a:xfrm>
            <a:off x="6687100" y="2263656"/>
            <a:ext cx="4899495" cy="1654004"/>
          </a:xfrm>
          <a:prstGeom prst="rect">
            <a:avLst/>
          </a:prstGeom>
          <a:solidFill>
            <a:srgbClr val="FFF3F3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dirty="0"/>
          </a:p>
          <a:p>
            <a:pPr algn="l"/>
            <a:endParaRPr lang="ja-JP" altLang="en-US" dirty="0"/>
          </a:p>
        </p:txBody>
      </p:sp>
      <p:sp>
        <p:nvSpPr>
          <p:cNvPr id="9" name="矢印: 右 8">
            <a:extLst>
              <a:ext uri="{FF2B5EF4-FFF2-40B4-BE49-F238E27FC236}">
                <a16:creationId xmlns:a16="http://schemas.microsoft.com/office/drawing/2014/main" id="{DDE89A69-27A8-4B4A-9357-5275A6891F66}"/>
              </a:ext>
            </a:extLst>
          </p:cNvPr>
          <p:cNvSpPr/>
          <p:nvPr/>
        </p:nvSpPr>
        <p:spPr>
          <a:xfrm>
            <a:off x="5577387" y="2384352"/>
            <a:ext cx="951614" cy="409648"/>
          </a:xfrm>
          <a:prstGeom prst="rightArrow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字幕 2">
            <a:extLst>
              <a:ext uri="{FF2B5EF4-FFF2-40B4-BE49-F238E27FC236}">
                <a16:creationId xmlns:a16="http://schemas.microsoft.com/office/drawing/2014/main" id="{39E815A2-CAE6-46F3-AC46-12E5C4B17924}"/>
              </a:ext>
            </a:extLst>
          </p:cNvPr>
          <p:cNvSpPr txBox="1">
            <a:spLocks/>
          </p:cNvSpPr>
          <p:nvPr/>
        </p:nvSpPr>
        <p:spPr>
          <a:xfrm>
            <a:off x="519793" y="4387469"/>
            <a:ext cx="4899495" cy="1654004"/>
          </a:xfrm>
          <a:prstGeom prst="rect">
            <a:avLst/>
          </a:prstGeom>
          <a:solidFill>
            <a:srgbClr val="EFFFFF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dirty="0"/>
          </a:p>
          <a:p>
            <a:pPr algn="l"/>
            <a:endParaRPr lang="en-US" altLang="ja-JP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11" name="字幕 2">
            <a:extLst>
              <a:ext uri="{FF2B5EF4-FFF2-40B4-BE49-F238E27FC236}">
                <a16:creationId xmlns:a16="http://schemas.microsoft.com/office/drawing/2014/main" id="{60EC66CC-C737-4892-8741-B8552DCB0DE1}"/>
              </a:ext>
            </a:extLst>
          </p:cNvPr>
          <p:cNvSpPr txBox="1">
            <a:spLocks/>
          </p:cNvSpPr>
          <p:nvPr/>
        </p:nvSpPr>
        <p:spPr>
          <a:xfrm>
            <a:off x="6687099" y="4387469"/>
            <a:ext cx="4899495" cy="1654004"/>
          </a:xfrm>
          <a:prstGeom prst="rect">
            <a:avLst/>
          </a:prstGeom>
          <a:solidFill>
            <a:srgbClr val="FFF3F3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dirty="0"/>
          </a:p>
        </p:txBody>
      </p:sp>
      <p:sp>
        <p:nvSpPr>
          <p:cNvPr id="12" name="矢印: 右 11">
            <a:extLst>
              <a:ext uri="{FF2B5EF4-FFF2-40B4-BE49-F238E27FC236}">
                <a16:creationId xmlns:a16="http://schemas.microsoft.com/office/drawing/2014/main" id="{1CDB655B-D180-4F59-AB15-373DDD9DBF9D}"/>
              </a:ext>
            </a:extLst>
          </p:cNvPr>
          <p:cNvSpPr/>
          <p:nvPr/>
        </p:nvSpPr>
        <p:spPr>
          <a:xfrm>
            <a:off x="5577386" y="4567128"/>
            <a:ext cx="951614" cy="409648"/>
          </a:xfrm>
          <a:prstGeom prst="rightArrow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5007CE2-7B36-4928-8178-6D2D6E498D85}"/>
              </a:ext>
            </a:extLst>
          </p:cNvPr>
          <p:cNvSpPr/>
          <p:nvPr/>
        </p:nvSpPr>
        <p:spPr>
          <a:xfrm>
            <a:off x="5267424" y="3058985"/>
            <a:ext cx="1571540" cy="37001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453D1CAA-4CF1-437F-829E-A9EE6453D2CF}"/>
              </a:ext>
            </a:extLst>
          </p:cNvPr>
          <p:cNvSpPr/>
          <p:nvPr/>
        </p:nvSpPr>
        <p:spPr>
          <a:xfrm>
            <a:off x="5259356" y="5261577"/>
            <a:ext cx="1571540" cy="37001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978752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A65D15-34AA-4679-BF3D-EE432253AD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1512" y="192151"/>
            <a:ext cx="9789951" cy="2387600"/>
          </a:xfrm>
        </p:spPr>
        <p:txBody>
          <a:bodyPr>
            <a:normAutofit fontScale="90000"/>
          </a:bodyPr>
          <a:lstStyle/>
          <a:p>
            <a:r>
              <a:rPr lang="ja-JP" altLang="en-US" sz="40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私らしい世界を創りこもう！</a:t>
            </a:r>
            <a:br>
              <a:rPr lang="en-US" altLang="ja-JP" sz="40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br>
              <a:rPr lang="en-US" altLang="ja-JP" sz="40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r>
              <a:rPr lang="ja-JP" altLang="en-US" sz="32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「もっとこうだったらいいな」が私らしいサービスになる</a:t>
            </a:r>
            <a:br>
              <a:rPr lang="ja-JP" altLang="en-US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endParaRPr kumimoji="1" lang="ja-JP" altLang="en-US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D32561F-C1AD-4A2E-BE00-2B5B277940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9793" y="2263656"/>
            <a:ext cx="4899495" cy="1654004"/>
          </a:xfrm>
          <a:solidFill>
            <a:srgbClr val="EFFFFF"/>
          </a:solidFill>
        </p:spPr>
        <p:txBody>
          <a:bodyPr>
            <a:normAutofit/>
          </a:bodyPr>
          <a:lstStyle/>
          <a:p>
            <a:endParaRPr kumimoji="1" lang="en-US" altLang="ja-JP" dirty="0"/>
          </a:p>
        </p:txBody>
      </p:sp>
      <p:sp>
        <p:nvSpPr>
          <p:cNvPr id="8" name="字幕 2">
            <a:extLst>
              <a:ext uri="{FF2B5EF4-FFF2-40B4-BE49-F238E27FC236}">
                <a16:creationId xmlns:a16="http://schemas.microsoft.com/office/drawing/2014/main" id="{A450E852-43AE-4B93-9DB5-BA9B584CFD36}"/>
              </a:ext>
            </a:extLst>
          </p:cNvPr>
          <p:cNvSpPr txBox="1">
            <a:spLocks/>
          </p:cNvSpPr>
          <p:nvPr/>
        </p:nvSpPr>
        <p:spPr>
          <a:xfrm>
            <a:off x="6687100" y="2263656"/>
            <a:ext cx="4899495" cy="1654004"/>
          </a:xfrm>
          <a:prstGeom prst="rect">
            <a:avLst/>
          </a:prstGeom>
          <a:solidFill>
            <a:srgbClr val="FFF3F3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dirty="0"/>
          </a:p>
          <a:p>
            <a:pPr algn="l"/>
            <a:endParaRPr lang="ja-JP" altLang="en-US" dirty="0"/>
          </a:p>
        </p:txBody>
      </p:sp>
      <p:sp>
        <p:nvSpPr>
          <p:cNvPr id="9" name="矢印: 右 8">
            <a:extLst>
              <a:ext uri="{FF2B5EF4-FFF2-40B4-BE49-F238E27FC236}">
                <a16:creationId xmlns:a16="http://schemas.microsoft.com/office/drawing/2014/main" id="{DDE89A69-27A8-4B4A-9357-5275A6891F66}"/>
              </a:ext>
            </a:extLst>
          </p:cNvPr>
          <p:cNvSpPr/>
          <p:nvPr/>
        </p:nvSpPr>
        <p:spPr>
          <a:xfrm>
            <a:off x="5577387" y="2384352"/>
            <a:ext cx="951614" cy="409648"/>
          </a:xfrm>
          <a:prstGeom prst="rightArrow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字幕 2">
            <a:extLst>
              <a:ext uri="{FF2B5EF4-FFF2-40B4-BE49-F238E27FC236}">
                <a16:creationId xmlns:a16="http://schemas.microsoft.com/office/drawing/2014/main" id="{39E815A2-CAE6-46F3-AC46-12E5C4B17924}"/>
              </a:ext>
            </a:extLst>
          </p:cNvPr>
          <p:cNvSpPr txBox="1">
            <a:spLocks/>
          </p:cNvSpPr>
          <p:nvPr/>
        </p:nvSpPr>
        <p:spPr>
          <a:xfrm>
            <a:off x="519793" y="4387469"/>
            <a:ext cx="4899495" cy="1654004"/>
          </a:xfrm>
          <a:prstGeom prst="rect">
            <a:avLst/>
          </a:prstGeom>
          <a:solidFill>
            <a:srgbClr val="EFFFFF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dirty="0"/>
          </a:p>
          <a:p>
            <a:pPr algn="l"/>
            <a:endParaRPr lang="en-US" altLang="ja-JP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11" name="字幕 2">
            <a:extLst>
              <a:ext uri="{FF2B5EF4-FFF2-40B4-BE49-F238E27FC236}">
                <a16:creationId xmlns:a16="http://schemas.microsoft.com/office/drawing/2014/main" id="{60EC66CC-C737-4892-8741-B8552DCB0DE1}"/>
              </a:ext>
            </a:extLst>
          </p:cNvPr>
          <p:cNvSpPr txBox="1">
            <a:spLocks/>
          </p:cNvSpPr>
          <p:nvPr/>
        </p:nvSpPr>
        <p:spPr>
          <a:xfrm>
            <a:off x="6687099" y="4387469"/>
            <a:ext cx="4899495" cy="1654004"/>
          </a:xfrm>
          <a:prstGeom prst="rect">
            <a:avLst/>
          </a:prstGeom>
          <a:solidFill>
            <a:srgbClr val="FFF3F3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dirty="0"/>
          </a:p>
        </p:txBody>
      </p:sp>
      <p:sp>
        <p:nvSpPr>
          <p:cNvPr id="12" name="矢印: 右 11">
            <a:extLst>
              <a:ext uri="{FF2B5EF4-FFF2-40B4-BE49-F238E27FC236}">
                <a16:creationId xmlns:a16="http://schemas.microsoft.com/office/drawing/2014/main" id="{1CDB655B-D180-4F59-AB15-373DDD9DBF9D}"/>
              </a:ext>
            </a:extLst>
          </p:cNvPr>
          <p:cNvSpPr/>
          <p:nvPr/>
        </p:nvSpPr>
        <p:spPr>
          <a:xfrm>
            <a:off x="5577386" y="4567128"/>
            <a:ext cx="951614" cy="409648"/>
          </a:xfrm>
          <a:prstGeom prst="rightArrow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5007CE2-7B36-4928-8178-6D2D6E498D85}"/>
              </a:ext>
            </a:extLst>
          </p:cNvPr>
          <p:cNvSpPr/>
          <p:nvPr/>
        </p:nvSpPr>
        <p:spPr>
          <a:xfrm>
            <a:off x="5267424" y="3058985"/>
            <a:ext cx="1571540" cy="37001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453D1CAA-4CF1-437F-829E-A9EE6453D2CF}"/>
              </a:ext>
            </a:extLst>
          </p:cNvPr>
          <p:cNvSpPr/>
          <p:nvPr/>
        </p:nvSpPr>
        <p:spPr>
          <a:xfrm>
            <a:off x="5259356" y="5261577"/>
            <a:ext cx="1571540" cy="37001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87821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A65D15-34AA-4679-BF3D-EE432253AD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1512" y="192151"/>
            <a:ext cx="9789951" cy="2387600"/>
          </a:xfrm>
        </p:spPr>
        <p:txBody>
          <a:bodyPr>
            <a:normAutofit fontScale="90000"/>
          </a:bodyPr>
          <a:lstStyle/>
          <a:p>
            <a:r>
              <a:rPr lang="ja-JP" altLang="en-US" sz="40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私らしい世界を創りこもう！</a:t>
            </a:r>
            <a:br>
              <a:rPr lang="en-US" altLang="ja-JP" sz="40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br>
              <a:rPr lang="en-US" altLang="ja-JP" sz="40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r>
              <a:rPr lang="ja-JP" altLang="en-US" sz="32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ビジョン＝実現したい未来・行き先・使命</a:t>
            </a:r>
            <a:br>
              <a:rPr lang="ja-JP" altLang="en-US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endParaRPr kumimoji="1" lang="ja-JP" altLang="en-US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D32561F-C1AD-4A2E-BE00-2B5B277940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9793" y="2263656"/>
            <a:ext cx="4899495" cy="1654004"/>
          </a:xfrm>
          <a:solidFill>
            <a:srgbClr val="EFFFFF"/>
          </a:solidFill>
        </p:spPr>
        <p:txBody>
          <a:bodyPr>
            <a:normAutofit/>
          </a:bodyPr>
          <a:lstStyle/>
          <a:p>
            <a:endParaRPr kumimoji="1" lang="en-US" altLang="ja-JP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8" name="字幕 2">
            <a:extLst>
              <a:ext uri="{FF2B5EF4-FFF2-40B4-BE49-F238E27FC236}">
                <a16:creationId xmlns:a16="http://schemas.microsoft.com/office/drawing/2014/main" id="{A450E852-43AE-4B93-9DB5-BA9B584CFD36}"/>
              </a:ext>
            </a:extLst>
          </p:cNvPr>
          <p:cNvSpPr txBox="1">
            <a:spLocks/>
          </p:cNvSpPr>
          <p:nvPr/>
        </p:nvSpPr>
        <p:spPr>
          <a:xfrm>
            <a:off x="6687100" y="2263656"/>
            <a:ext cx="4899495" cy="1654004"/>
          </a:xfrm>
          <a:prstGeom prst="rect">
            <a:avLst/>
          </a:prstGeom>
          <a:solidFill>
            <a:srgbClr val="FFF3F3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10" name="字幕 2">
            <a:extLst>
              <a:ext uri="{FF2B5EF4-FFF2-40B4-BE49-F238E27FC236}">
                <a16:creationId xmlns:a16="http://schemas.microsoft.com/office/drawing/2014/main" id="{39E815A2-CAE6-46F3-AC46-12E5C4B17924}"/>
              </a:ext>
            </a:extLst>
          </p:cNvPr>
          <p:cNvSpPr txBox="1">
            <a:spLocks/>
          </p:cNvSpPr>
          <p:nvPr/>
        </p:nvSpPr>
        <p:spPr>
          <a:xfrm>
            <a:off x="519793" y="4387469"/>
            <a:ext cx="4899495" cy="1654004"/>
          </a:xfrm>
          <a:prstGeom prst="rect">
            <a:avLst/>
          </a:prstGeom>
          <a:solidFill>
            <a:srgbClr val="EFFFFF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11" name="字幕 2">
            <a:extLst>
              <a:ext uri="{FF2B5EF4-FFF2-40B4-BE49-F238E27FC236}">
                <a16:creationId xmlns:a16="http://schemas.microsoft.com/office/drawing/2014/main" id="{60EC66CC-C737-4892-8741-B8552DCB0DE1}"/>
              </a:ext>
            </a:extLst>
          </p:cNvPr>
          <p:cNvSpPr txBox="1">
            <a:spLocks/>
          </p:cNvSpPr>
          <p:nvPr/>
        </p:nvSpPr>
        <p:spPr>
          <a:xfrm>
            <a:off x="6687100" y="4387469"/>
            <a:ext cx="4899495" cy="1654004"/>
          </a:xfrm>
          <a:prstGeom prst="rect">
            <a:avLst/>
          </a:prstGeom>
          <a:solidFill>
            <a:srgbClr val="FFF3F3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139246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A65D15-34AA-4679-BF3D-EE432253AD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1512" y="192151"/>
            <a:ext cx="9789951" cy="2387600"/>
          </a:xfrm>
        </p:spPr>
        <p:txBody>
          <a:bodyPr>
            <a:normAutofit fontScale="90000"/>
          </a:bodyPr>
          <a:lstStyle/>
          <a:p>
            <a:r>
              <a:rPr lang="ja-JP" altLang="en-US" sz="40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私らしい世界を創りこもう！</a:t>
            </a:r>
            <a:br>
              <a:rPr lang="en-US" altLang="ja-JP" sz="40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br>
              <a:rPr lang="en-US" altLang="ja-JP" sz="40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r>
              <a:rPr lang="ja-JP" altLang="en-US" sz="31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どんな人にとどける？</a:t>
            </a:r>
            <a:br>
              <a:rPr lang="ja-JP" altLang="en-US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endParaRPr kumimoji="1" lang="ja-JP" altLang="en-US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D32561F-C1AD-4A2E-BE00-2B5B277940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20716" y="3903355"/>
            <a:ext cx="5405537" cy="95393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endParaRPr kumimoji="1" lang="en-US" altLang="ja-JP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8" name="字幕 2">
            <a:extLst>
              <a:ext uri="{FF2B5EF4-FFF2-40B4-BE49-F238E27FC236}">
                <a16:creationId xmlns:a16="http://schemas.microsoft.com/office/drawing/2014/main" id="{A450E852-43AE-4B93-9DB5-BA9B584CFD36}"/>
              </a:ext>
            </a:extLst>
          </p:cNvPr>
          <p:cNvSpPr txBox="1">
            <a:spLocks/>
          </p:cNvSpPr>
          <p:nvPr/>
        </p:nvSpPr>
        <p:spPr>
          <a:xfrm>
            <a:off x="3753853" y="2821432"/>
            <a:ext cx="4468872" cy="9539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10" name="字幕 2">
            <a:extLst>
              <a:ext uri="{FF2B5EF4-FFF2-40B4-BE49-F238E27FC236}">
                <a16:creationId xmlns:a16="http://schemas.microsoft.com/office/drawing/2014/main" id="{39E815A2-CAE6-46F3-AC46-12E5C4B17924}"/>
              </a:ext>
            </a:extLst>
          </p:cNvPr>
          <p:cNvSpPr txBox="1">
            <a:spLocks/>
          </p:cNvSpPr>
          <p:nvPr/>
        </p:nvSpPr>
        <p:spPr>
          <a:xfrm>
            <a:off x="2069432" y="5675377"/>
            <a:ext cx="7837714" cy="924616"/>
          </a:xfrm>
          <a:prstGeom prst="rect">
            <a:avLst/>
          </a:prstGeom>
          <a:solidFill>
            <a:srgbClr val="FFF3F3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11" name="字幕 2">
            <a:extLst>
              <a:ext uri="{FF2B5EF4-FFF2-40B4-BE49-F238E27FC236}">
                <a16:creationId xmlns:a16="http://schemas.microsoft.com/office/drawing/2014/main" id="{60EC66CC-C737-4892-8741-B8552DCB0DE1}"/>
              </a:ext>
            </a:extLst>
          </p:cNvPr>
          <p:cNvSpPr txBox="1">
            <a:spLocks/>
          </p:cNvSpPr>
          <p:nvPr/>
        </p:nvSpPr>
        <p:spPr>
          <a:xfrm>
            <a:off x="2644490" y="4998262"/>
            <a:ext cx="6595763" cy="549124"/>
          </a:xfrm>
          <a:prstGeom prst="rect">
            <a:avLst/>
          </a:prstGeom>
          <a:solidFill>
            <a:srgbClr val="FFEBEB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7" name="字幕 2">
            <a:extLst>
              <a:ext uri="{FF2B5EF4-FFF2-40B4-BE49-F238E27FC236}">
                <a16:creationId xmlns:a16="http://schemas.microsoft.com/office/drawing/2014/main" id="{97A00986-E43C-4D9B-B81A-C5297016E49C}"/>
              </a:ext>
            </a:extLst>
          </p:cNvPr>
          <p:cNvSpPr txBox="1">
            <a:spLocks/>
          </p:cNvSpPr>
          <p:nvPr/>
        </p:nvSpPr>
        <p:spPr>
          <a:xfrm>
            <a:off x="4237611" y="1959936"/>
            <a:ext cx="3409520" cy="747806"/>
          </a:xfrm>
          <a:prstGeom prst="rect">
            <a:avLst/>
          </a:prstGeom>
          <a:solidFill>
            <a:srgbClr val="D8BEEC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63031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A65D15-34AA-4679-BF3D-EE432253AD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1512" y="192151"/>
            <a:ext cx="9789951" cy="2387600"/>
          </a:xfrm>
        </p:spPr>
        <p:txBody>
          <a:bodyPr>
            <a:normAutofit fontScale="90000"/>
          </a:bodyPr>
          <a:lstStyle/>
          <a:p>
            <a:r>
              <a:rPr lang="ja-JP" altLang="en-US" sz="40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私らしい世界を創りこもう！</a:t>
            </a:r>
            <a:br>
              <a:rPr lang="en-US" altLang="ja-JP" sz="40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br>
              <a:rPr lang="en-US" altLang="ja-JP" sz="40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r>
              <a:rPr lang="ja-JP" altLang="en-US" sz="32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どんな私で在りたい？セルフブランディング</a:t>
            </a:r>
            <a:br>
              <a:rPr lang="ja-JP" altLang="en-US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endParaRPr kumimoji="1" lang="ja-JP" altLang="en-US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D32561F-C1AD-4A2E-BE00-2B5B277940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9793" y="2263656"/>
            <a:ext cx="4899495" cy="1654004"/>
          </a:xfrm>
          <a:solidFill>
            <a:srgbClr val="EFFFFF"/>
          </a:solidFill>
        </p:spPr>
        <p:txBody>
          <a:bodyPr>
            <a:normAutofit/>
          </a:bodyPr>
          <a:lstStyle/>
          <a:p>
            <a:r>
              <a:rPr lang="ja-JP" altLang="en-US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体</a:t>
            </a:r>
            <a:endParaRPr kumimoji="1" lang="en-US" altLang="ja-JP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8" name="字幕 2">
            <a:extLst>
              <a:ext uri="{FF2B5EF4-FFF2-40B4-BE49-F238E27FC236}">
                <a16:creationId xmlns:a16="http://schemas.microsoft.com/office/drawing/2014/main" id="{A450E852-43AE-4B93-9DB5-BA9B584CFD36}"/>
              </a:ext>
            </a:extLst>
          </p:cNvPr>
          <p:cNvSpPr txBox="1">
            <a:spLocks/>
          </p:cNvSpPr>
          <p:nvPr/>
        </p:nvSpPr>
        <p:spPr>
          <a:xfrm>
            <a:off x="6687100" y="2263656"/>
            <a:ext cx="4899495" cy="1654004"/>
          </a:xfrm>
          <a:prstGeom prst="rect">
            <a:avLst/>
          </a:prstGeom>
          <a:solidFill>
            <a:srgbClr val="FFF3F3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心</a:t>
            </a:r>
          </a:p>
        </p:txBody>
      </p:sp>
      <p:sp>
        <p:nvSpPr>
          <p:cNvPr id="10" name="字幕 2">
            <a:extLst>
              <a:ext uri="{FF2B5EF4-FFF2-40B4-BE49-F238E27FC236}">
                <a16:creationId xmlns:a16="http://schemas.microsoft.com/office/drawing/2014/main" id="{39E815A2-CAE6-46F3-AC46-12E5C4B17924}"/>
              </a:ext>
            </a:extLst>
          </p:cNvPr>
          <p:cNvSpPr txBox="1">
            <a:spLocks/>
          </p:cNvSpPr>
          <p:nvPr/>
        </p:nvSpPr>
        <p:spPr>
          <a:xfrm>
            <a:off x="519793" y="4387469"/>
            <a:ext cx="4899495" cy="1654004"/>
          </a:xfrm>
          <a:prstGeom prst="rect">
            <a:avLst/>
          </a:prstGeom>
          <a:solidFill>
            <a:srgbClr val="EFFFFF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言葉</a:t>
            </a:r>
            <a:endParaRPr lang="en-US" altLang="ja-JP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11" name="字幕 2">
            <a:extLst>
              <a:ext uri="{FF2B5EF4-FFF2-40B4-BE49-F238E27FC236}">
                <a16:creationId xmlns:a16="http://schemas.microsoft.com/office/drawing/2014/main" id="{60EC66CC-C737-4892-8741-B8552DCB0DE1}"/>
              </a:ext>
            </a:extLst>
          </p:cNvPr>
          <p:cNvSpPr txBox="1">
            <a:spLocks/>
          </p:cNvSpPr>
          <p:nvPr/>
        </p:nvSpPr>
        <p:spPr>
          <a:xfrm>
            <a:off x="6687100" y="4387469"/>
            <a:ext cx="4899495" cy="1654004"/>
          </a:xfrm>
          <a:prstGeom prst="rect">
            <a:avLst/>
          </a:prstGeom>
          <a:solidFill>
            <a:srgbClr val="FFF3F3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表情</a:t>
            </a:r>
            <a:endParaRPr lang="en-US" altLang="ja-JP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312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A65D15-34AA-4679-BF3D-EE432253AD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1512" y="192151"/>
            <a:ext cx="9789951" cy="2387600"/>
          </a:xfrm>
        </p:spPr>
        <p:txBody>
          <a:bodyPr>
            <a:normAutofit fontScale="90000"/>
          </a:bodyPr>
          <a:lstStyle/>
          <a:p>
            <a:r>
              <a:rPr lang="ja-JP" altLang="en-US" sz="40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私らしい世界を創りこもう！</a:t>
            </a:r>
            <a:br>
              <a:rPr lang="en-US" altLang="ja-JP" sz="40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br>
              <a:rPr lang="en-US" altLang="ja-JP" sz="40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r>
              <a:rPr lang="ja-JP" altLang="en-US" sz="32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どんな私で在りたい？セルフブランディング</a:t>
            </a:r>
            <a:br>
              <a:rPr lang="ja-JP" altLang="en-US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endParaRPr kumimoji="1" lang="ja-JP" altLang="en-US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D32561F-C1AD-4A2E-BE00-2B5B277940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9793" y="2263656"/>
            <a:ext cx="4899495" cy="1654004"/>
          </a:xfrm>
          <a:solidFill>
            <a:srgbClr val="EFFFFF"/>
          </a:solidFill>
        </p:spPr>
        <p:txBody>
          <a:bodyPr>
            <a:normAutofit/>
          </a:bodyPr>
          <a:lstStyle/>
          <a:p>
            <a:r>
              <a:rPr kumimoji="1" lang="ja-JP" altLang="en-US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仕事のとき</a:t>
            </a:r>
            <a:endParaRPr kumimoji="1" lang="en-US" altLang="ja-JP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8" name="字幕 2">
            <a:extLst>
              <a:ext uri="{FF2B5EF4-FFF2-40B4-BE49-F238E27FC236}">
                <a16:creationId xmlns:a16="http://schemas.microsoft.com/office/drawing/2014/main" id="{A450E852-43AE-4B93-9DB5-BA9B584CFD36}"/>
              </a:ext>
            </a:extLst>
          </p:cNvPr>
          <p:cNvSpPr txBox="1">
            <a:spLocks/>
          </p:cNvSpPr>
          <p:nvPr/>
        </p:nvSpPr>
        <p:spPr>
          <a:xfrm>
            <a:off x="6687100" y="2263656"/>
            <a:ext cx="4899495" cy="1654004"/>
          </a:xfrm>
          <a:prstGeom prst="rect">
            <a:avLst/>
          </a:prstGeom>
          <a:solidFill>
            <a:srgbClr val="FFF3F3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母のとき</a:t>
            </a:r>
          </a:p>
        </p:txBody>
      </p:sp>
      <p:sp>
        <p:nvSpPr>
          <p:cNvPr id="10" name="字幕 2">
            <a:extLst>
              <a:ext uri="{FF2B5EF4-FFF2-40B4-BE49-F238E27FC236}">
                <a16:creationId xmlns:a16="http://schemas.microsoft.com/office/drawing/2014/main" id="{39E815A2-CAE6-46F3-AC46-12E5C4B17924}"/>
              </a:ext>
            </a:extLst>
          </p:cNvPr>
          <p:cNvSpPr txBox="1">
            <a:spLocks/>
          </p:cNvSpPr>
          <p:nvPr/>
        </p:nvSpPr>
        <p:spPr>
          <a:xfrm>
            <a:off x="519793" y="4387469"/>
            <a:ext cx="4899495" cy="1654004"/>
          </a:xfrm>
          <a:prstGeom prst="rect">
            <a:avLst/>
          </a:prstGeom>
          <a:solidFill>
            <a:srgbClr val="EFFFFF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妻のとき</a:t>
            </a:r>
            <a:endParaRPr lang="en-US" altLang="ja-JP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11" name="字幕 2">
            <a:extLst>
              <a:ext uri="{FF2B5EF4-FFF2-40B4-BE49-F238E27FC236}">
                <a16:creationId xmlns:a16="http://schemas.microsoft.com/office/drawing/2014/main" id="{60EC66CC-C737-4892-8741-B8552DCB0DE1}"/>
              </a:ext>
            </a:extLst>
          </p:cNvPr>
          <p:cNvSpPr txBox="1">
            <a:spLocks/>
          </p:cNvSpPr>
          <p:nvPr/>
        </p:nvSpPr>
        <p:spPr>
          <a:xfrm>
            <a:off x="6687100" y="4387469"/>
            <a:ext cx="4899495" cy="1654004"/>
          </a:xfrm>
          <a:prstGeom prst="rect">
            <a:avLst/>
          </a:prstGeom>
          <a:solidFill>
            <a:srgbClr val="FFF3F3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プライベート</a:t>
            </a:r>
            <a:endParaRPr lang="en-US" altLang="ja-JP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99642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A65D15-34AA-4679-BF3D-EE432253AD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1512" y="192151"/>
            <a:ext cx="9789951" cy="2387600"/>
          </a:xfrm>
        </p:spPr>
        <p:txBody>
          <a:bodyPr>
            <a:normAutofit fontScale="90000"/>
          </a:bodyPr>
          <a:lstStyle/>
          <a:p>
            <a:r>
              <a:rPr lang="ja-JP" altLang="en-US" sz="40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私らしい世界を創りこもう！</a:t>
            </a:r>
            <a:br>
              <a:rPr lang="en-US" altLang="ja-JP" sz="40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br>
              <a:rPr lang="en-US" altLang="ja-JP" sz="40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r>
              <a:rPr lang="ja-JP" altLang="en-US" sz="32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どんな私で在りたい？セルフブランディング</a:t>
            </a:r>
            <a:br>
              <a:rPr lang="ja-JP" altLang="en-US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endParaRPr kumimoji="1" lang="ja-JP" altLang="en-US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D32561F-C1AD-4A2E-BE00-2B5B277940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9793" y="2263656"/>
            <a:ext cx="4899495" cy="1654004"/>
          </a:xfrm>
          <a:solidFill>
            <a:srgbClr val="EFFFFF"/>
          </a:solidFill>
        </p:spPr>
        <p:txBody>
          <a:bodyPr>
            <a:normAutofit/>
          </a:bodyPr>
          <a:lstStyle/>
          <a:p>
            <a:r>
              <a:rPr kumimoji="1" lang="ja-JP" altLang="en-US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雰囲気・デザイン</a:t>
            </a:r>
            <a:endParaRPr kumimoji="1" lang="en-US" altLang="ja-JP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8" name="字幕 2">
            <a:extLst>
              <a:ext uri="{FF2B5EF4-FFF2-40B4-BE49-F238E27FC236}">
                <a16:creationId xmlns:a16="http://schemas.microsoft.com/office/drawing/2014/main" id="{A450E852-43AE-4B93-9DB5-BA9B584CFD36}"/>
              </a:ext>
            </a:extLst>
          </p:cNvPr>
          <p:cNvSpPr txBox="1">
            <a:spLocks/>
          </p:cNvSpPr>
          <p:nvPr/>
        </p:nvSpPr>
        <p:spPr>
          <a:xfrm>
            <a:off x="6687100" y="2263656"/>
            <a:ext cx="4899495" cy="1654004"/>
          </a:xfrm>
          <a:prstGeom prst="rect">
            <a:avLst/>
          </a:prstGeom>
          <a:solidFill>
            <a:srgbClr val="FFF3F3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色や明るさイメージ</a:t>
            </a:r>
          </a:p>
        </p:txBody>
      </p:sp>
      <p:sp>
        <p:nvSpPr>
          <p:cNvPr id="10" name="字幕 2">
            <a:extLst>
              <a:ext uri="{FF2B5EF4-FFF2-40B4-BE49-F238E27FC236}">
                <a16:creationId xmlns:a16="http://schemas.microsoft.com/office/drawing/2014/main" id="{39E815A2-CAE6-46F3-AC46-12E5C4B17924}"/>
              </a:ext>
            </a:extLst>
          </p:cNvPr>
          <p:cNvSpPr txBox="1">
            <a:spLocks/>
          </p:cNvSpPr>
          <p:nvPr/>
        </p:nvSpPr>
        <p:spPr>
          <a:xfrm>
            <a:off x="519793" y="4387469"/>
            <a:ext cx="4899495" cy="1654004"/>
          </a:xfrm>
          <a:prstGeom prst="rect">
            <a:avLst/>
          </a:prstGeom>
          <a:solidFill>
            <a:srgbClr val="EFFFFF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場所イメージ</a:t>
            </a:r>
            <a:endParaRPr lang="en-US" altLang="ja-JP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11" name="字幕 2">
            <a:extLst>
              <a:ext uri="{FF2B5EF4-FFF2-40B4-BE49-F238E27FC236}">
                <a16:creationId xmlns:a16="http://schemas.microsoft.com/office/drawing/2014/main" id="{60EC66CC-C737-4892-8741-B8552DCB0DE1}"/>
              </a:ext>
            </a:extLst>
          </p:cNvPr>
          <p:cNvSpPr txBox="1">
            <a:spLocks/>
          </p:cNvSpPr>
          <p:nvPr/>
        </p:nvSpPr>
        <p:spPr>
          <a:xfrm>
            <a:off x="6687100" y="4387469"/>
            <a:ext cx="4899495" cy="1654004"/>
          </a:xfrm>
          <a:prstGeom prst="rect">
            <a:avLst/>
          </a:prstGeom>
          <a:solidFill>
            <a:srgbClr val="FFF3F3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音楽・香り</a:t>
            </a:r>
            <a:endParaRPr lang="en-US" altLang="ja-JP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13100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A65D15-34AA-4679-BF3D-EE432253AD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1512" y="192151"/>
            <a:ext cx="9789951" cy="2387600"/>
          </a:xfrm>
        </p:spPr>
        <p:txBody>
          <a:bodyPr>
            <a:normAutofit fontScale="90000"/>
          </a:bodyPr>
          <a:lstStyle/>
          <a:p>
            <a:r>
              <a:rPr lang="ja-JP" altLang="en-US" sz="40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私らしい世界を創りこもう！</a:t>
            </a:r>
            <a:br>
              <a:rPr lang="en-US" altLang="ja-JP" sz="40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br>
              <a:rPr lang="en-US" altLang="ja-JP" sz="40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r>
              <a:rPr lang="ja-JP" altLang="en-US" sz="32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どんな私で在りたい？セルフブランディング</a:t>
            </a:r>
            <a:br>
              <a:rPr lang="ja-JP" altLang="en-US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endParaRPr kumimoji="1" lang="ja-JP" altLang="en-US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D32561F-C1AD-4A2E-BE00-2B5B277940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9793" y="2263656"/>
            <a:ext cx="4899495" cy="1654004"/>
          </a:xfrm>
          <a:solidFill>
            <a:srgbClr val="EFFFFF"/>
          </a:solidFill>
        </p:spPr>
        <p:txBody>
          <a:bodyPr>
            <a:normAutofit/>
          </a:bodyPr>
          <a:lstStyle/>
          <a:p>
            <a:r>
              <a:rPr lang="ja-JP" altLang="en-US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外見・ファッション</a:t>
            </a:r>
            <a:endParaRPr kumimoji="1" lang="en-US" altLang="ja-JP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8" name="字幕 2">
            <a:extLst>
              <a:ext uri="{FF2B5EF4-FFF2-40B4-BE49-F238E27FC236}">
                <a16:creationId xmlns:a16="http://schemas.microsoft.com/office/drawing/2014/main" id="{A450E852-43AE-4B93-9DB5-BA9B584CFD36}"/>
              </a:ext>
            </a:extLst>
          </p:cNvPr>
          <p:cNvSpPr txBox="1">
            <a:spLocks/>
          </p:cNvSpPr>
          <p:nvPr/>
        </p:nvSpPr>
        <p:spPr>
          <a:xfrm>
            <a:off x="6687100" y="2263656"/>
            <a:ext cx="4899495" cy="1654004"/>
          </a:xfrm>
          <a:prstGeom prst="rect">
            <a:avLst/>
          </a:prstGeom>
          <a:solidFill>
            <a:srgbClr val="FFF3F3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メーク・髪型</a:t>
            </a:r>
          </a:p>
        </p:txBody>
      </p:sp>
      <p:sp>
        <p:nvSpPr>
          <p:cNvPr id="10" name="字幕 2">
            <a:extLst>
              <a:ext uri="{FF2B5EF4-FFF2-40B4-BE49-F238E27FC236}">
                <a16:creationId xmlns:a16="http://schemas.microsoft.com/office/drawing/2014/main" id="{39E815A2-CAE6-46F3-AC46-12E5C4B17924}"/>
              </a:ext>
            </a:extLst>
          </p:cNvPr>
          <p:cNvSpPr txBox="1">
            <a:spLocks/>
          </p:cNvSpPr>
          <p:nvPr/>
        </p:nvSpPr>
        <p:spPr>
          <a:xfrm>
            <a:off x="519793" y="4387469"/>
            <a:ext cx="4899495" cy="1654004"/>
          </a:xfrm>
          <a:prstGeom prst="rect">
            <a:avLst/>
          </a:prstGeom>
          <a:solidFill>
            <a:srgbClr val="EFFFFF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場所イメージ</a:t>
            </a:r>
            <a:endParaRPr lang="en-US" altLang="ja-JP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11" name="字幕 2">
            <a:extLst>
              <a:ext uri="{FF2B5EF4-FFF2-40B4-BE49-F238E27FC236}">
                <a16:creationId xmlns:a16="http://schemas.microsoft.com/office/drawing/2014/main" id="{60EC66CC-C737-4892-8741-B8552DCB0DE1}"/>
              </a:ext>
            </a:extLst>
          </p:cNvPr>
          <p:cNvSpPr txBox="1">
            <a:spLocks/>
          </p:cNvSpPr>
          <p:nvPr/>
        </p:nvSpPr>
        <p:spPr>
          <a:xfrm>
            <a:off x="6687100" y="4387469"/>
            <a:ext cx="4899495" cy="1654004"/>
          </a:xfrm>
          <a:prstGeom prst="rect">
            <a:avLst/>
          </a:prstGeom>
          <a:solidFill>
            <a:srgbClr val="FFF3F3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私に会うとどんな風に感じる？</a:t>
            </a:r>
            <a:endParaRPr lang="en-US" altLang="ja-JP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17169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A65D15-34AA-4679-BF3D-EE432253AD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1512" y="192151"/>
            <a:ext cx="9789951" cy="2387600"/>
          </a:xfrm>
        </p:spPr>
        <p:txBody>
          <a:bodyPr>
            <a:normAutofit fontScale="90000"/>
          </a:bodyPr>
          <a:lstStyle/>
          <a:p>
            <a:r>
              <a:rPr lang="ja-JP" altLang="en-US" sz="40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私らしい世界を創りこもう！</a:t>
            </a:r>
            <a:br>
              <a:rPr lang="en-US" altLang="ja-JP" sz="40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br>
              <a:rPr lang="en-US" altLang="ja-JP" sz="40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r>
              <a:rPr lang="ja-JP" altLang="en-US" sz="32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どんな私で在りたい？セルフブランディング</a:t>
            </a:r>
            <a:br>
              <a:rPr lang="ja-JP" altLang="en-US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endParaRPr kumimoji="1" lang="ja-JP" altLang="en-US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D32561F-C1AD-4A2E-BE00-2B5B277940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9793" y="2263656"/>
            <a:ext cx="4899495" cy="1654004"/>
          </a:xfrm>
          <a:solidFill>
            <a:srgbClr val="EFFFFF"/>
          </a:solidFill>
        </p:spPr>
        <p:txBody>
          <a:bodyPr>
            <a:normAutofit/>
          </a:bodyPr>
          <a:lstStyle/>
          <a:p>
            <a:r>
              <a:rPr kumimoji="1" lang="ja-JP" altLang="en-US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名前</a:t>
            </a:r>
            <a:endParaRPr kumimoji="1" lang="en-US" altLang="ja-JP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8" name="字幕 2">
            <a:extLst>
              <a:ext uri="{FF2B5EF4-FFF2-40B4-BE49-F238E27FC236}">
                <a16:creationId xmlns:a16="http://schemas.microsoft.com/office/drawing/2014/main" id="{A450E852-43AE-4B93-9DB5-BA9B584CFD36}"/>
              </a:ext>
            </a:extLst>
          </p:cNvPr>
          <p:cNvSpPr txBox="1">
            <a:spLocks/>
          </p:cNvSpPr>
          <p:nvPr/>
        </p:nvSpPr>
        <p:spPr>
          <a:xfrm>
            <a:off x="6687100" y="2263656"/>
            <a:ext cx="4899495" cy="1654004"/>
          </a:xfrm>
          <a:prstGeom prst="rect">
            <a:avLst/>
          </a:prstGeom>
          <a:solidFill>
            <a:srgbClr val="FFF3F3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呼び名</a:t>
            </a:r>
          </a:p>
        </p:txBody>
      </p:sp>
      <p:sp>
        <p:nvSpPr>
          <p:cNvPr id="10" name="字幕 2">
            <a:extLst>
              <a:ext uri="{FF2B5EF4-FFF2-40B4-BE49-F238E27FC236}">
                <a16:creationId xmlns:a16="http://schemas.microsoft.com/office/drawing/2014/main" id="{39E815A2-CAE6-46F3-AC46-12E5C4B17924}"/>
              </a:ext>
            </a:extLst>
          </p:cNvPr>
          <p:cNvSpPr txBox="1">
            <a:spLocks/>
          </p:cNvSpPr>
          <p:nvPr/>
        </p:nvSpPr>
        <p:spPr>
          <a:xfrm>
            <a:off x="519793" y="4387469"/>
            <a:ext cx="4899495" cy="1654004"/>
          </a:xfrm>
          <a:prstGeom prst="rect">
            <a:avLst/>
          </a:prstGeom>
          <a:solidFill>
            <a:srgbClr val="EFFFFF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屋号</a:t>
            </a:r>
            <a:endParaRPr lang="en-US" altLang="ja-JP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11" name="字幕 2">
            <a:extLst>
              <a:ext uri="{FF2B5EF4-FFF2-40B4-BE49-F238E27FC236}">
                <a16:creationId xmlns:a16="http://schemas.microsoft.com/office/drawing/2014/main" id="{60EC66CC-C737-4892-8741-B8552DCB0DE1}"/>
              </a:ext>
            </a:extLst>
          </p:cNvPr>
          <p:cNvSpPr txBox="1">
            <a:spLocks/>
          </p:cNvSpPr>
          <p:nvPr/>
        </p:nvSpPr>
        <p:spPr>
          <a:xfrm>
            <a:off x="6687100" y="4387469"/>
            <a:ext cx="4899495" cy="1654004"/>
          </a:xfrm>
          <a:prstGeom prst="rect">
            <a:avLst/>
          </a:prstGeom>
          <a:solidFill>
            <a:srgbClr val="FFF3F3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値段</a:t>
            </a:r>
            <a:endParaRPr lang="en-US" altLang="ja-JP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88101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A65D15-34AA-4679-BF3D-EE432253AD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2745" y="4064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ja-JP" altLang="en-US" sz="40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私のストーリー</a:t>
            </a:r>
            <a:br>
              <a:rPr lang="en-US" altLang="ja-JP" sz="40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br>
              <a:rPr lang="en-US" altLang="ja-JP" sz="40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r>
              <a:rPr lang="ja-JP" altLang="en-US" sz="32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家族</a:t>
            </a:r>
            <a:r>
              <a:rPr lang="en-US" altLang="ja-JP" sz="32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×</a:t>
            </a:r>
            <a:r>
              <a:rPr lang="ja-JP" altLang="en-US" sz="32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仕事</a:t>
            </a:r>
            <a:r>
              <a:rPr lang="en-US" altLang="ja-JP" sz="32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×</a:t>
            </a:r>
            <a:r>
              <a:rPr lang="ja-JP" altLang="en-US" sz="32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私の夢</a:t>
            </a:r>
            <a:br>
              <a:rPr lang="ja-JP" altLang="en-US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endParaRPr kumimoji="1" lang="ja-JP" altLang="en-US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D32561F-C1AD-4A2E-BE00-2B5B277940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9793" y="2263655"/>
            <a:ext cx="11049000" cy="3870731"/>
          </a:xfrm>
          <a:solidFill>
            <a:srgbClr val="EFFFFF"/>
          </a:solidFill>
        </p:spPr>
        <p:txBody>
          <a:bodyPr>
            <a:normAutofit/>
          </a:bodyPr>
          <a:lstStyle/>
          <a:p>
            <a:pPr algn="l"/>
            <a:endParaRPr lang="en-US" altLang="ja-JP" sz="1400" dirty="0"/>
          </a:p>
          <a:p>
            <a:pPr algn="l"/>
            <a:br>
              <a:rPr kumimoji="1" lang="en-US" altLang="ja-JP" sz="14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r>
              <a:rPr kumimoji="1" lang="ja-JP" altLang="en-US" sz="14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　　　　　　　　</a:t>
            </a:r>
            <a:endParaRPr kumimoji="1" lang="en-US" altLang="ja-JP" sz="14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algn="l"/>
            <a:endParaRPr kumimoji="1" lang="en-US" altLang="ja-JP" sz="1400" dirty="0"/>
          </a:p>
          <a:p>
            <a:pPr algn="l"/>
            <a:endParaRPr lang="en-US" altLang="ja-JP" dirty="0"/>
          </a:p>
          <a:p>
            <a:pPr algn="l"/>
            <a:endParaRPr kumimoji="1" lang="en-US" altLang="ja-JP" dirty="0"/>
          </a:p>
          <a:p>
            <a:pPr algn="l"/>
            <a:endParaRPr kumimoji="1" lang="ja-JP" altLang="en-US" dirty="0"/>
          </a:p>
        </p:txBody>
      </p:sp>
      <p:sp>
        <p:nvSpPr>
          <p:cNvPr id="4" name="思考の吹き出し: 雲形 3">
            <a:extLst>
              <a:ext uri="{FF2B5EF4-FFF2-40B4-BE49-F238E27FC236}">
                <a16:creationId xmlns:a16="http://schemas.microsoft.com/office/drawing/2014/main" id="{6FEFC6A7-E77C-45E4-B0D4-83AED944926A}"/>
              </a:ext>
            </a:extLst>
          </p:cNvPr>
          <p:cNvSpPr/>
          <p:nvPr/>
        </p:nvSpPr>
        <p:spPr>
          <a:xfrm>
            <a:off x="8791662" y="1015068"/>
            <a:ext cx="2777131" cy="1417739"/>
          </a:xfrm>
          <a:prstGeom prst="cloudCallout">
            <a:avLst>
              <a:gd name="adj1" fmla="val -41676"/>
              <a:gd name="adj2" fmla="val 71967"/>
            </a:avLst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62033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A65D15-34AA-4679-BF3D-EE432253AD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1512" y="192151"/>
            <a:ext cx="9789951" cy="2387600"/>
          </a:xfrm>
        </p:spPr>
        <p:txBody>
          <a:bodyPr>
            <a:normAutofit fontScale="90000"/>
          </a:bodyPr>
          <a:lstStyle/>
          <a:p>
            <a:r>
              <a:rPr lang="ja-JP" altLang="en-US" sz="40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私らしい世界を創りこもう！</a:t>
            </a:r>
            <a:br>
              <a:rPr lang="en-US" altLang="ja-JP" sz="40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br>
              <a:rPr lang="en-US" altLang="ja-JP" sz="40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r>
              <a:rPr lang="ja-JP" altLang="en-US" sz="32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私らしいセールスポイントは？</a:t>
            </a:r>
            <a:br>
              <a:rPr lang="ja-JP" altLang="en-US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endParaRPr kumimoji="1" lang="ja-JP" altLang="en-US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D32561F-C1AD-4A2E-BE00-2B5B277940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9793" y="2263656"/>
            <a:ext cx="4899495" cy="1654004"/>
          </a:xfrm>
          <a:solidFill>
            <a:srgbClr val="EFFFFF"/>
          </a:solidFill>
        </p:spPr>
        <p:txBody>
          <a:bodyPr>
            <a:normAutofit/>
          </a:bodyPr>
          <a:lstStyle/>
          <a:p>
            <a:endParaRPr lang="en-US" altLang="ja-JP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8" name="字幕 2">
            <a:extLst>
              <a:ext uri="{FF2B5EF4-FFF2-40B4-BE49-F238E27FC236}">
                <a16:creationId xmlns:a16="http://schemas.microsoft.com/office/drawing/2014/main" id="{A450E852-43AE-4B93-9DB5-BA9B584CFD36}"/>
              </a:ext>
            </a:extLst>
          </p:cNvPr>
          <p:cNvSpPr txBox="1">
            <a:spLocks/>
          </p:cNvSpPr>
          <p:nvPr/>
        </p:nvSpPr>
        <p:spPr>
          <a:xfrm>
            <a:off x="6687100" y="2263656"/>
            <a:ext cx="4899495" cy="1654004"/>
          </a:xfrm>
          <a:prstGeom prst="rect">
            <a:avLst/>
          </a:prstGeom>
          <a:solidFill>
            <a:srgbClr val="FFF3F3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10" name="字幕 2">
            <a:extLst>
              <a:ext uri="{FF2B5EF4-FFF2-40B4-BE49-F238E27FC236}">
                <a16:creationId xmlns:a16="http://schemas.microsoft.com/office/drawing/2014/main" id="{39E815A2-CAE6-46F3-AC46-12E5C4B17924}"/>
              </a:ext>
            </a:extLst>
          </p:cNvPr>
          <p:cNvSpPr txBox="1">
            <a:spLocks/>
          </p:cNvSpPr>
          <p:nvPr/>
        </p:nvSpPr>
        <p:spPr>
          <a:xfrm>
            <a:off x="519793" y="4387469"/>
            <a:ext cx="4899495" cy="1654004"/>
          </a:xfrm>
          <a:prstGeom prst="rect">
            <a:avLst/>
          </a:prstGeom>
          <a:solidFill>
            <a:srgbClr val="EFFFFF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11" name="字幕 2">
            <a:extLst>
              <a:ext uri="{FF2B5EF4-FFF2-40B4-BE49-F238E27FC236}">
                <a16:creationId xmlns:a16="http://schemas.microsoft.com/office/drawing/2014/main" id="{60EC66CC-C737-4892-8741-B8552DCB0DE1}"/>
              </a:ext>
            </a:extLst>
          </p:cNvPr>
          <p:cNvSpPr txBox="1">
            <a:spLocks/>
          </p:cNvSpPr>
          <p:nvPr/>
        </p:nvSpPr>
        <p:spPr>
          <a:xfrm>
            <a:off x="6687100" y="4387469"/>
            <a:ext cx="4899495" cy="1654004"/>
          </a:xfrm>
          <a:prstGeom prst="rect">
            <a:avLst/>
          </a:prstGeom>
          <a:solidFill>
            <a:srgbClr val="FFF3F3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789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A65D15-34AA-4679-BF3D-EE432253AD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2745" y="4064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ja-JP" altLang="en-US" sz="40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私のストーリー</a:t>
            </a:r>
            <a:br>
              <a:rPr lang="en-US" altLang="ja-JP" sz="40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br>
              <a:rPr lang="en-US" altLang="ja-JP" sz="40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r>
              <a:rPr lang="ja-JP" altLang="en-US" sz="32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家族</a:t>
            </a:r>
            <a:r>
              <a:rPr lang="en-US" altLang="ja-JP" sz="32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×</a:t>
            </a:r>
            <a:r>
              <a:rPr lang="ja-JP" altLang="en-US" sz="32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仕事</a:t>
            </a:r>
            <a:r>
              <a:rPr lang="en-US" altLang="ja-JP" sz="32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×</a:t>
            </a:r>
            <a:r>
              <a:rPr lang="ja-JP" altLang="en-US" sz="32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私の夢</a:t>
            </a:r>
            <a:br>
              <a:rPr lang="ja-JP" altLang="en-US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endParaRPr kumimoji="1" lang="ja-JP" altLang="en-US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D32561F-C1AD-4A2E-BE00-2B5B277940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9793" y="2263655"/>
            <a:ext cx="11049000" cy="3870731"/>
          </a:xfrm>
          <a:solidFill>
            <a:srgbClr val="EFFFFF"/>
          </a:solidFill>
        </p:spPr>
        <p:txBody>
          <a:bodyPr>
            <a:normAutofit/>
          </a:bodyPr>
          <a:lstStyle/>
          <a:p>
            <a:endParaRPr kumimoji="1" lang="en-US" altLang="ja-JP" dirty="0"/>
          </a:p>
          <a:p>
            <a:br>
              <a:rPr kumimoji="1" lang="en-US" altLang="ja-JP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r>
              <a:rPr kumimoji="1" lang="ja-JP" altLang="en-US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　　　　　　　　</a:t>
            </a:r>
            <a:endParaRPr kumimoji="1" lang="en-US" altLang="ja-JP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endParaRPr kumimoji="1" lang="ja-JP" altLang="en-US" dirty="0"/>
          </a:p>
        </p:txBody>
      </p:sp>
      <p:sp>
        <p:nvSpPr>
          <p:cNvPr id="4" name="思考の吹き出し: 雲形 3">
            <a:extLst>
              <a:ext uri="{FF2B5EF4-FFF2-40B4-BE49-F238E27FC236}">
                <a16:creationId xmlns:a16="http://schemas.microsoft.com/office/drawing/2014/main" id="{6FEFC6A7-E77C-45E4-B0D4-83AED944926A}"/>
              </a:ext>
            </a:extLst>
          </p:cNvPr>
          <p:cNvSpPr/>
          <p:nvPr/>
        </p:nvSpPr>
        <p:spPr>
          <a:xfrm>
            <a:off x="8791662" y="1015068"/>
            <a:ext cx="2777131" cy="1417739"/>
          </a:xfrm>
          <a:prstGeom prst="cloudCallout">
            <a:avLst>
              <a:gd name="adj1" fmla="val -41676"/>
              <a:gd name="adj2" fmla="val 71967"/>
            </a:avLst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1170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A65D15-34AA-4679-BF3D-EE432253AD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2745" y="4064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ja-JP" altLang="en-US" sz="40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私のストーリー</a:t>
            </a:r>
            <a:br>
              <a:rPr lang="en-US" altLang="ja-JP" sz="40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br>
              <a:rPr lang="en-US" altLang="ja-JP" sz="40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r>
              <a:rPr lang="ja-JP" altLang="en-US" sz="32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家族</a:t>
            </a:r>
            <a:r>
              <a:rPr lang="en-US" altLang="ja-JP" sz="32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×</a:t>
            </a:r>
            <a:r>
              <a:rPr lang="ja-JP" altLang="en-US" sz="32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仕事</a:t>
            </a:r>
            <a:r>
              <a:rPr lang="en-US" altLang="ja-JP" sz="32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×</a:t>
            </a:r>
            <a:r>
              <a:rPr lang="ja-JP" altLang="en-US" sz="32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私の夢</a:t>
            </a:r>
            <a:br>
              <a:rPr lang="ja-JP" altLang="en-US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endParaRPr kumimoji="1" lang="ja-JP" altLang="en-US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D32561F-C1AD-4A2E-BE00-2B5B277940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9793" y="2263655"/>
            <a:ext cx="11049000" cy="3870731"/>
          </a:xfrm>
          <a:solidFill>
            <a:srgbClr val="EFFFFF"/>
          </a:solidFill>
        </p:spPr>
        <p:txBody>
          <a:bodyPr>
            <a:normAutofit/>
          </a:bodyPr>
          <a:lstStyle/>
          <a:p>
            <a:endParaRPr kumimoji="1" lang="en-US" altLang="ja-JP" dirty="0"/>
          </a:p>
          <a:p>
            <a:br>
              <a:rPr kumimoji="1" lang="en-US" altLang="ja-JP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r>
              <a:rPr kumimoji="1" lang="ja-JP" altLang="en-US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　　　　　　　　</a:t>
            </a:r>
            <a:endParaRPr kumimoji="1" lang="en-US" altLang="ja-JP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endParaRPr kumimoji="1" lang="ja-JP" altLang="en-US" dirty="0"/>
          </a:p>
        </p:txBody>
      </p:sp>
      <p:sp>
        <p:nvSpPr>
          <p:cNvPr id="4" name="思考の吹き出し: 雲形 3">
            <a:extLst>
              <a:ext uri="{FF2B5EF4-FFF2-40B4-BE49-F238E27FC236}">
                <a16:creationId xmlns:a16="http://schemas.microsoft.com/office/drawing/2014/main" id="{6FEFC6A7-E77C-45E4-B0D4-83AED944926A}"/>
              </a:ext>
            </a:extLst>
          </p:cNvPr>
          <p:cNvSpPr/>
          <p:nvPr/>
        </p:nvSpPr>
        <p:spPr>
          <a:xfrm>
            <a:off x="8791662" y="1015068"/>
            <a:ext cx="2777131" cy="1417739"/>
          </a:xfrm>
          <a:prstGeom prst="cloudCallout">
            <a:avLst>
              <a:gd name="adj1" fmla="val -41676"/>
              <a:gd name="adj2" fmla="val 71967"/>
            </a:avLst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22538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A65D15-34AA-4679-BF3D-EE432253AD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2745" y="4064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ja-JP" altLang="en-US" sz="40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私のストーリー</a:t>
            </a:r>
            <a:br>
              <a:rPr lang="en-US" altLang="ja-JP" sz="40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br>
              <a:rPr lang="en-US" altLang="ja-JP" sz="40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r>
              <a:rPr lang="ja-JP" altLang="en-US" sz="32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家族</a:t>
            </a:r>
            <a:r>
              <a:rPr lang="en-US" altLang="ja-JP" sz="32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×</a:t>
            </a:r>
            <a:r>
              <a:rPr lang="ja-JP" altLang="en-US" sz="32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仕事</a:t>
            </a:r>
            <a:r>
              <a:rPr lang="en-US" altLang="ja-JP" sz="32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×</a:t>
            </a:r>
            <a:r>
              <a:rPr lang="ja-JP" altLang="en-US" sz="32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私の夢</a:t>
            </a:r>
            <a:br>
              <a:rPr lang="ja-JP" altLang="en-US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endParaRPr kumimoji="1" lang="ja-JP" altLang="en-US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D32561F-C1AD-4A2E-BE00-2B5B277940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9793" y="2263655"/>
            <a:ext cx="11049000" cy="3870731"/>
          </a:xfrm>
          <a:solidFill>
            <a:srgbClr val="EFFFFF"/>
          </a:solidFill>
        </p:spPr>
        <p:txBody>
          <a:bodyPr>
            <a:normAutofit/>
          </a:bodyPr>
          <a:lstStyle/>
          <a:p>
            <a:endParaRPr kumimoji="1" lang="en-US" altLang="ja-JP" dirty="0"/>
          </a:p>
          <a:p>
            <a:br>
              <a:rPr kumimoji="1" lang="en-US" altLang="ja-JP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r>
              <a:rPr kumimoji="1" lang="ja-JP" altLang="en-US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　　　　　　　　</a:t>
            </a:r>
            <a:endParaRPr kumimoji="1" lang="en-US" altLang="ja-JP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endParaRPr kumimoji="1" lang="ja-JP" altLang="en-US" dirty="0"/>
          </a:p>
        </p:txBody>
      </p:sp>
      <p:sp>
        <p:nvSpPr>
          <p:cNvPr id="4" name="思考の吹き出し: 雲形 3">
            <a:extLst>
              <a:ext uri="{FF2B5EF4-FFF2-40B4-BE49-F238E27FC236}">
                <a16:creationId xmlns:a16="http://schemas.microsoft.com/office/drawing/2014/main" id="{6FEFC6A7-E77C-45E4-B0D4-83AED944926A}"/>
              </a:ext>
            </a:extLst>
          </p:cNvPr>
          <p:cNvSpPr/>
          <p:nvPr/>
        </p:nvSpPr>
        <p:spPr>
          <a:xfrm>
            <a:off x="8791662" y="1015068"/>
            <a:ext cx="2777131" cy="1417739"/>
          </a:xfrm>
          <a:prstGeom prst="cloudCallout">
            <a:avLst>
              <a:gd name="adj1" fmla="val -41676"/>
              <a:gd name="adj2" fmla="val 71967"/>
            </a:avLst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65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A65D15-34AA-4679-BF3D-EE432253AD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2745" y="4064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ja-JP" altLang="en-US" sz="40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私のストーリー</a:t>
            </a:r>
            <a:br>
              <a:rPr lang="en-US" altLang="ja-JP" sz="40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br>
              <a:rPr lang="en-US" altLang="ja-JP" sz="40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r>
              <a:rPr lang="ja-JP" altLang="en-US" sz="32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家族</a:t>
            </a:r>
            <a:r>
              <a:rPr lang="en-US" altLang="ja-JP" sz="32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×</a:t>
            </a:r>
            <a:r>
              <a:rPr lang="ja-JP" altLang="en-US" sz="32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仕事</a:t>
            </a:r>
            <a:r>
              <a:rPr lang="en-US" altLang="ja-JP" sz="32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×</a:t>
            </a:r>
            <a:r>
              <a:rPr lang="ja-JP" altLang="en-US" sz="32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私の夢</a:t>
            </a:r>
            <a:br>
              <a:rPr lang="ja-JP" altLang="en-US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endParaRPr kumimoji="1" lang="ja-JP" altLang="en-US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D32561F-C1AD-4A2E-BE00-2B5B277940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9793" y="2263655"/>
            <a:ext cx="11049000" cy="3870731"/>
          </a:xfrm>
          <a:solidFill>
            <a:srgbClr val="EFFFFF"/>
          </a:solidFill>
        </p:spPr>
        <p:txBody>
          <a:bodyPr>
            <a:normAutofit/>
          </a:bodyPr>
          <a:lstStyle/>
          <a:p>
            <a:endParaRPr kumimoji="1" lang="en-US" altLang="ja-JP" dirty="0"/>
          </a:p>
          <a:p>
            <a:br>
              <a:rPr kumimoji="1" lang="en-US" altLang="ja-JP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r>
              <a:rPr kumimoji="1" lang="ja-JP" altLang="en-US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　　　　　　　　</a:t>
            </a:r>
            <a:endParaRPr kumimoji="1" lang="en-US" altLang="ja-JP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endParaRPr kumimoji="1" lang="ja-JP" altLang="en-US" dirty="0"/>
          </a:p>
        </p:txBody>
      </p:sp>
      <p:sp>
        <p:nvSpPr>
          <p:cNvPr id="4" name="思考の吹き出し: 雲形 3">
            <a:extLst>
              <a:ext uri="{FF2B5EF4-FFF2-40B4-BE49-F238E27FC236}">
                <a16:creationId xmlns:a16="http://schemas.microsoft.com/office/drawing/2014/main" id="{6FEFC6A7-E77C-45E4-B0D4-83AED944926A}"/>
              </a:ext>
            </a:extLst>
          </p:cNvPr>
          <p:cNvSpPr/>
          <p:nvPr/>
        </p:nvSpPr>
        <p:spPr>
          <a:xfrm>
            <a:off x="8791662" y="1015068"/>
            <a:ext cx="2777131" cy="1417739"/>
          </a:xfrm>
          <a:prstGeom prst="cloudCallout">
            <a:avLst>
              <a:gd name="adj1" fmla="val -41676"/>
              <a:gd name="adj2" fmla="val 71967"/>
            </a:avLst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8377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A65D15-34AA-4679-BF3D-EE432253AD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2745" y="4064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ja-JP" altLang="en-US" sz="40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私らしい世界を創りこもう！</a:t>
            </a:r>
            <a:br>
              <a:rPr lang="en-US" altLang="ja-JP" sz="40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br>
              <a:rPr lang="en-US" altLang="ja-JP" sz="40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r>
              <a:rPr lang="ja-JP" altLang="en-US" sz="32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私の成功体験（負から正）＝メニューを提供する資格</a:t>
            </a:r>
            <a:br>
              <a:rPr lang="ja-JP" altLang="en-US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endParaRPr kumimoji="1" lang="ja-JP" altLang="en-US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D32561F-C1AD-4A2E-BE00-2B5B277940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9793" y="2263656"/>
            <a:ext cx="4899495" cy="1654004"/>
          </a:xfrm>
          <a:solidFill>
            <a:srgbClr val="EFFFFF"/>
          </a:solidFill>
        </p:spPr>
        <p:txBody>
          <a:bodyPr>
            <a:normAutofit/>
          </a:bodyPr>
          <a:lstStyle/>
          <a:p>
            <a:endParaRPr kumimoji="1" lang="en-US" altLang="ja-JP" dirty="0"/>
          </a:p>
          <a:p>
            <a:pPr algn="l"/>
            <a:endParaRPr kumimoji="1" lang="ja-JP" altLang="en-US" dirty="0"/>
          </a:p>
        </p:txBody>
      </p:sp>
      <p:sp>
        <p:nvSpPr>
          <p:cNvPr id="8" name="字幕 2">
            <a:extLst>
              <a:ext uri="{FF2B5EF4-FFF2-40B4-BE49-F238E27FC236}">
                <a16:creationId xmlns:a16="http://schemas.microsoft.com/office/drawing/2014/main" id="{A450E852-43AE-4B93-9DB5-BA9B584CFD36}"/>
              </a:ext>
            </a:extLst>
          </p:cNvPr>
          <p:cNvSpPr txBox="1">
            <a:spLocks/>
          </p:cNvSpPr>
          <p:nvPr/>
        </p:nvSpPr>
        <p:spPr>
          <a:xfrm>
            <a:off x="6687100" y="2263656"/>
            <a:ext cx="4899495" cy="1654004"/>
          </a:xfrm>
          <a:prstGeom prst="rect">
            <a:avLst/>
          </a:prstGeom>
          <a:solidFill>
            <a:srgbClr val="FFF3F3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dirty="0"/>
          </a:p>
        </p:txBody>
      </p:sp>
      <p:sp>
        <p:nvSpPr>
          <p:cNvPr id="9" name="矢印: 右 8">
            <a:extLst>
              <a:ext uri="{FF2B5EF4-FFF2-40B4-BE49-F238E27FC236}">
                <a16:creationId xmlns:a16="http://schemas.microsoft.com/office/drawing/2014/main" id="{DDE89A69-27A8-4B4A-9357-5275A6891F66}"/>
              </a:ext>
            </a:extLst>
          </p:cNvPr>
          <p:cNvSpPr/>
          <p:nvPr/>
        </p:nvSpPr>
        <p:spPr>
          <a:xfrm>
            <a:off x="5544050" y="2445005"/>
            <a:ext cx="951614" cy="409648"/>
          </a:xfrm>
          <a:prstGeom prst="rightArrow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字幕 2">
            <a:extLst>
              <a:ext uri="{FF2B5EF4-FFF2-40B4-BE49-F238E27FC236}">
                <a16:creationId xmlns:a16="http://schemas.microsoft.com/office/drawing/2014/main" id="{39E815A2-CAE6-46F3-AC46-12E5C4B17924}"/>
              </a:ext>
            </a:extLst>
          </p:cNvPr>
          <p:cNvSpPr txBox="1">
            <a:spLocks/>
          </p:cNvSpPr>
          <p:nvPr/>
        </p:nvSpPr>
        <p:spPr>
          <a:xfrm>
            <a:off x="519793" y="4387469"/>
            <a:ext cx="4899495" cy="1654004"/>
          </a:xfrm>
          <a:prstGeom prst="rect">
            <a:avLst/>
          </a:prstGeom>
          <a:solidFill>
            <a:srgbClr val="EFFFFF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dirty="0"/>
          </a:p>
        </p:txBody>
      </p:sp>
      <p:sp>
        <p:nvSpPr>
          <p:cNvPr id="11" name="字幕 2">
            <a:extLst>
              <a:ext uri="{FF2B5EF4-FFF2-40B4-BE49-F238E27FC236}">
                <a16:creationId xmlns:a16="http://schemas.microsoft.com/office/drawing/2014/main" id="{60EC66CC-C737-4892-8741-B8552DCB0DE1}"/>
              </a:ext>
            </a:extLst>
          </p:cNvPr>
          <p:cNvSpPr txBox="1">
            <a:spLocks/>
          </p:cNvSpPr>
          <p:nvPr/>
        </p:nvSpPr>
        <p:spPr>
          <a:xfrm>
            <a:off x="6687099" y="4387469"/>
            <a:ext cx="4899495" cy="1654004"/>
          </a:xfrm>
          <a:prstGeom prst="rect">
            <a:avLst/>
          </a:prstGeom>
          <a:solidFill>
            <a:srgbClr val="FFF3F3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dirty="0"/>
          </a:p>
        </p:txBody>
      </p:sp>
      <p:sp>
        <p:nvSpPr>
          <p:cNvPr id="12" name="矢印: 右 11">
            <a:extLst>
              <a:ext uri="{FF2B5EF4-FFF2-40B4-BE49-F238E27FC236}">
                <a16:creationId xmlns:a16="http://schemas.microsoft.com/office/drawing/2014/main" id="{1CDB655B-D180-4F59-AB15-373DDD9DBF9D}"/>
              </a:ext>
            </a:extLst>
          </p:cNvPr>
          <p:cNvSpPr/>
          <p:nvPr/>
        </p:nvSpPr>
        <p:spPr>
          <a:xfrm>
            <a:off x="5577387" y="4548253"/>
            <a:ext cx="951614" cy="409648"/>
          </a:xfrm>
          <a:prstGeom prst="rightArrow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55606A8F-9674-42D3-9D9A-FDD10CBC3E33}"/>
              </a:ext>
            </a:extLst>
          </p:cNvPr>
          <p:cNvSpPr/>
          <p:nvPr/>
        </p:nvSpPr>
        <p:spPr>
          <a:xfrm>
            <a:off x="5267424" y="3058985"/>
            <a:ext cx="1571540" cy="40964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DF76CA5E-34D5-4ACF-99B4-1E691A51DEC1}"/>
              </a:ext>
            </a:extLst>
          </p:cNvPr>
          <p:cNvSpPr/>
          <p:nvPr/>
        </p:nvSpPr>
        <p:spPr>
          <a:xfrm>
            <a:off x="5267424" y="5187687"/>
            <a:ext cx="1571540" cy="40964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8987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A65D15-34AA-4679-BF3D-EE432253AD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2745" y="4064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ja-JP" altLang="en-US" sz="40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私らしい世界を創りこもう！</a:t>
            </a:r>
            <a:br>
              <a:rPr lang="en-US" altLang="ja-JP" sz="40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br>
              <a:rPr lang="en-US" altLang="ja-JP" sz="40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r>
              <a:rPr lang="ja-JP" altLang="en-US" sz="32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私の成功体験（負から正）＝メニューを提供する資格</a:t>
            </a:r>
            <a:br>
              <a:rPr lang="ja-JP" altLang="en-US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endParaRPr kumimoji="1" lang="ja-JP" altLang="en-US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D32561F-C1AD-4A2E-BE00-2B5B277940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9793" y="2263656"/>
            <a:ext cx="4899495" cy="1654004"/>
          </a:xfrm>
          <a:solidFill>
            <a:srgbClr val="EFFFFF"/>
          </a:solidFill>
        </p:spPr>
        <p:txBody>
          <a:bodyPr>
            <a:normAutofit/>
          </a:bodyPr>
          <a:lstStyle/>
          <a:p>
            <a:endParaRPr kumimoji="1" lang="en-US" altLang="ja-JP" dirty="0"/>
          </a:p>
          <a:p>
            <a:pPr algn="l"/>
            <a:endParaRPr kumimoji="1" lang="ja-JP" altLang="en-US" dirty="0"/>
          </a:p>
        </p:txBody>
      </p:sp>
      <p:sp>
        <p:nvSpPr>
          <p:cNvPr id="8" name="字幕 2">
            <a:extLst>
              <a:ext uri="{FF2B5EF4-FFF2-40B4-BE49-F238E27FC236}">
                <a16:creationId xmlns:a16="http://schemas.microsoft.com/office/drawing/2014/main" id="{A450E852-43AE-4B93-9DB5-BA9B584CFD36}"/>
              </a:ext>
            </a:extLst>
          </p:cNvPr>
          <p:cNvSpPr txBox="1">
            <a:spLocks/>
          </p:cNvSpPr>
          <p:nvPr/>
        </p:nvSpPr>
        <p:spPr>
          <a:xfrm>
            <a:off x="6687100" y="2263656"/>
            <a:ext cx="4899495" cy="1654004"/>
          </a:xfrm>
          <a:prstGeom prst="rect">
            <a:avLst/>
          </a:prstGeom>
          <a:solidFill>
            <a:srgbClr val="FFF3F3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dirty="0"/>
          </a:p>
        </p:txBody>
      </p:sp>
      <p:sp>
        <p:nvSpPr>
          <p:cNvPr id="9" name="矢印: 右 8">
            <a:extLst>
              <a:ext uri="{FF2B5EF4-FFF2-40B4-BE49-F238E27FC236}">
                <a16:creationId xmlns:a16="http://schemas.microsoft.com/office/drawing/2014/main" id="{DDE89A69-27A8-4B4A-9357-5275A6891F66}"/>
              </a:ext>
            </a:extLst>
          </p:cNvPr>
          <p:cNvSpPr/>
          <p:nvPr/>
        </p:nvSpPr>
        <p:spPr>
          <a:xfrm>
            <a:off x="5544050" y="2445005"/>
            <a:ext cx="951614" cy="409648"/>
          </a:xfrm>
          <a:prstGeom prst="rightArrow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字幕 2">
            <a:extLst>
              <a:ext uri="{FF2B5EF4-FFF2-40B4-BE49-F238E27FC236}">
                <a16:creationId xmlns:a16="http://schemas.microsoft.com/office/drawing/2014/main" id="{39E815A2-CAE6-46F3-AC46-12E5C4B17924}"/>
              </a:ext>
            </a:extLst>
          </p:cNvPr>
          <p:cNvSpPr txBox="1">
            <a:spLocks/>
          </p:cNvSpPr>
          <p:nvPr/>
        </p:nvSpPr>
        <p:spPr>
          <a:xfrm>
            <a:off x="519793" y="4387469"/>
            <a:ext cx="4899495" cy="1654004"/>
          </a:xfrm>
          <a:prstGeom prst="rect">
            <a:avLst/>
          </a:prstGeom>
          <a:solidFill>
            <a:srgbClr val="EFFFFF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dirty="0"/>
          </a:p>
        </p:txBody>
      </p:sp>
      <p:sp>
        <p:nvSpPr>
          <p:cNvPr id="11" name="字幕 2">
            <a:extLst>
              <a:ext uri="{FF2B5EF4-FFF2-40B4-BE49-F238E27FC236}">
                <a16:creationId xmlns:a16="http://schemas.microsoft.com/office/drawing/2014/main" id="{60EC66CC-C737-4892-8741-B8552DCB0DE1}"/>
              </a:ext>
            </a:extLst>
          </p:cNvPr>
          <p:cNvSpPr txBox="1">
            <a:spLocks/>
          </p:cNvSpPr>
          <p:nvPr/>
        </p:nvSpPr>
        <p:spPr>
          <a:xfrm>
            <a:off x="6687099" y="4387469"/>
            <a:ext cx="4899495" cy="1654004"/>
          </a:xfrm>
          <a:prstGeom prst="rect">
            <a:avLst/>
          </a:prstGeom>
          <a:solidFill>
            <a:srgbClr val="FFF3F3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dirty="0"/>
          </a:p>
        </p:txBody>
      </p:sp>
      <p:sp>
        <p:nvSpPr>
          <p:cNvPr id="12" name="矢印: 右 11">
            <a:extLst>
              <a:ext uri="{FF2B5EF4-FFF2-40B4-BE49-F238E27FC236}">
                <a16:creationId xmlns:a16="http://schemas.microsoft.com/office/drawing/2014/main" id="{1CDB655B-D180-4F59-AB15-373DDD9DBF9D}"/>
              </a:ext>
            </a:extLst>
          </p:cNvPr>
          <p:cNvSpPr/>
          <p:nvPr/>
        </p:nvSpPr>
        <p:spPr>
          <a:xfrm>
            <a:off x="5577387" y="4548253"/>
            <a:ext cx="951614" cy="409648"/>
          </a:xfrm>
          <a:prstGeom prst="rightArrow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55606A8F-9674-42D3-9D9A-FDD10CBC3E33}"/>
              </a:ext>
            </a:extLst>
          </p:cNvPr>
          <p:cNvSpPr/>
          <p:nvPr/>
        </p:nvSpPr>
        <p:spPr>
          <a:xfrm>
            <a:off x="5267424" y="3058985"/>
            <a:ext cx="1571540" cy="40964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DF76CA5E-34D5-4ACF-99B4-1E691A51DEC1}"/>
              </a:ext>
            </a:extLst>
          </p:cNvPr>
          <p:cNvSpPr/>
          <p:nvPr/>
        </p:nvSpPr>
        <p:spPr>
          <a:xfrm>
            <a:off x="5267424" y="5187687"/>
            <a:ext cx="1571540" cy="40964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279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A65D15-34AA-4679-BF3D-EE432253AD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2745" y="4064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ja-JP" altLang="en-US" sz="40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私らしい世界を創りこもう！</a:t>
            </a:r>
            <a:br>
              <a:rPr lang="en-US" altLang="ja-JP" sz="40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br>
              <a:rPr lang="en-US" altLang="ja-JP" sz="40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r>
              <a:rPr lang="ja-JP" altLang="en-US" sz="3200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私の成功体験（負から正）＝メニューを提供する資格</a:t>
            </a:r>
            <a:br>
              <a:rPr lang="ja-JP" altLang="en-US" b="0" i="0" dirty="0">
                <a:effectLst/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endParaRPr kumimoji="1" lang="ja-JP" altLang="en-US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D32561F-C1AD-4A2E-BE00-2B5B277940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9793" y="2263656"/>
            <a:ext cx="4899495" cy="1654004"/>
          </a:xfrm>
          <a:solidFill>
            <a:srgbClr val="EFFFFF"/>
          </a:solidFill>
        </p:spPr>
        <p:txBody>
          <a:bodyPr>
            <a:normAutofit/>
          </a:bodyPr>
          <a:lstStyle/>
          <a:p>
            <a:endParaRPr kumimoji="1" lang="en-US" altLang="ja-JP" dirty="0"/>
          </a:p>
          <a:p>
            <a:pPr algn="l"/>
            <a:endParaRPr kumimoji="1" lang="ja-JP" altLang="en-US" dirty="0"/>
          </a:p>
        </p:txBody>
      </p:sp>
      <p:sp>
        <p:nvSpPr>
          <p:cNvPr id="8" name="字幕 2">
            <a:extLst>
              <a:ext uri="{FF2B5EF4-FFF2-40B4-BE49-F238E27FC236}">
                <a16:creationId xmlns:a16="http://schemas.microsoft.com/office/drawing/2014/main" id="{A450E852-43AE-4B93-9DB5-BA9B584CFD36}"/>
              </a:ext>
            </a:extLst>
          </p:cNvPr>
          <p:cNvSpPr txBox="1">
            <a:spLocks/>
          </p:cNvSpPr>
          <p:nvPr/>
        </p:nvSpPr>
        <p:spPr>
          <a:xfrm>
            <a:off x="6687100" y="2263656"/>
            <a:ext cx="4899495" cy="1654004"/>
          </a:xfrm>
          <a:prstGeom prst="rect">
            <a:avLst/>
          </a:prstGeom>
          <a:solidFill>
            <a:srgbClr val="FFF3F3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dirty="0"/>
          </a:p>
        </p:txBody>
      </p:sp>
      <p:sp>
        <p:nvSpPr>
          <p:cNvPr id="9" name="矢印: 右 8">
            <a:extLst>
              <a:ext uri="{FF2B5EF4-FFF2-40B4-BE49-F238E27FC236}">
                <a16:creationId xmlns:a16="http://schemas.microsoft.com/office/drawing/2014/main" id="{DDE89A69-27A8-4B4A-9357-5275A6891F66}"/>
              </a:ext>
            </a:extLst>
          </p:cNvPr>
          <p:cNvSpPr/>
          <p:nvPr/>
        </p:nvSpPr>
        <p:spPr>
          <a:xfrm>
            <a:off x="5544050" y="2445005"/>
            <a:ext cx="951614" cy="409648"/>
          </a:xfrm>
          <a:prstGeom prst="rightArrow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字幕 2">
            <a:extLst>
              <a:ext uri="{FF2B5EF4-FFF2-40B4-BE49-F238E27FC236}">
                <a16:creationId xmlns:a16="http://schemas.microsoft.com/office/drawing/2014/main" id="{39E815A2-CAE6-46F3-AC46-12E5C4B17924}"/>
              </a:ext>
            </a:extLst>
          </p:cNvPr>
          <p:cNvSpPr txBox="1">
            <a:spLocks/>
          </p:cNvSpPr>
          <p:nvPr/>
        </p:nvSpPr>
        <p:spPr>
          <a:xfrm>
            <a:off x="519793" y="4387469"/>
            <a:ext cx="4899495" cy="1654004"/>
          </a:xfrm>
          <a:prstGeom prst="rect">
            <a:avLst/>
          </a:prstGeom>
          <a:solidFill>
            <a:srgbClr val="EFFFFF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dirty="0"/>
          </a:p>
        </p:txBody>
      </p:sp>
      <p:sp>
        <p:nvSpPr>
          <p:cNvPr id="11" name="字幕 2">
            <a:extLst>
              <a:ext uri="{FF2B5EF4-FFF2-40B4-BE49-F238E27FC236}">
                <a16:creationId xmlns:a16="http://schemas.microsoft.com/office/drawing/2014/main" id="{60EC66CC-C737-4892-8741-B8552DCB0DE1}"/>
              </a:ext>
            </a:extLst>
          </p:cNvPr>
          <p:cNvSpPr txBox="1">
            <a:spLocks/>
          </p:cNvSpPr>
          <p:nvPr/>
        </p:nvSpPr>
        <p:spPr>
          <a:xfrm>
            <a:off x="6687099" y="4387469"/>
            <a:ext cx="4899495" cy="1654004"/>
          </a:xfrm>
          <a:prstGeom prst="rect">
            <a:avLst/>
          </a:prstGeom>
          <a:solidFill>
            <a:srgbClr val="FFF3F3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dirty="0"/>
          </a:p>
        </p:txBody>
      </p:sp>
      <p:sp>
        <p:nvSpPr>
          <p:cNvPr id="12" name="矢印: 右 11">
            <a:extLst>
              <a:ext uri="{FF2B5EF4-FFF2-40B4-BE49-F238E27FC236}">
                <a16:creationId xmlns:a16="http://schemas.microsoft.com/office/drawing/2014/main" id="{1CDB655B-D180-4F59-AB15-373DDD9DBF9D}"/>
              </a:ext>
            </a:extLst>
          </p:cNvPr>
          <p:cNvSpPr/>
          <p:nvPr/>
        </p:nvSpPr>
        <p:spPr>
          <a:xfrm>
            <a:off x="5577387" y="4548253"/>
            <a:ext cx="951614" cy="409648"/>
          </a:xfrm>
          <a:prstGeom prst="rightArrow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55606A8F-9674-42D3-9D9A-FDD10CBC3E33}"/>
              </a:ext>
            </a:extLst>
          </p:cNvPr>
          <p:cNvSpPr/>
          <p:nvPr/>
        </p:nvSpPr>
        <p:spPr>
          <a:xfrm>
            <a:off x="5267424" y="3058985"/>
            <a:ext cx="1571540" cy="40964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DF76CA5E-34D5-4ACF-99B4-1E691A51DEC1}"/>
              </a:ext>
            </a:extLst>
          </p:cNvPr>
          <p:cNvSpPr/>
          <p:nvPr/>
        </p:nvSpPr>
        <p:spPr>
          <a:xfrm>
            <a:off x="5267424" y="5187687"/>
            <a:ext cx="1571540" cy="40964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05339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2639</TotalTime>
  <Words>421</Words>
  <Application>Microsoft Office PowerPoint</Application>
  <PresentationFormat>ワイド画面</PresentationFormat>
  <Paragraphs>54</Paragraphs>
  <Slides>20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5" baseType="lpstr">
      <vt:lpstr>BIZ UD明朝 Medium</vt:lpstr>
      <vt:lpstr>游ゴシック</vt:lpstr>
      <vt:lpstr>游ゴシック Light</vt:lpstr>
      <vt:lpstr>Arial</vt:lpstr>
      <vt:lpstr>Office テーマ</vt:lpstr>
      <vt:lpstr>ホームヨガティーチャー講座  ビジネスコンサルコース </vt:lpstr>
      <vt:lpstr>私のストーリー  家族×仕事×私の夢 </vt:lpstr>
      <vt:lpstr>私のストーリー  家族×仕事×私の夢 </vt:lpstr>
      <vt:lpstr>私のストーリー  家族×仕事×私の夢 </vt:lpstr>
      <vt:lpstr>私のストーリー  家族×仕事×私の夢 </vt:lpstr>
      <vt:lpstr>私のストーリー  家族×仕事×私の夢 </vt:lpstr>
      <vt:lpstr>私らしい世界を創りこもう！  私の成功体験（負から正）＝メニューを提供する資格 </vt:lpstr>
      <vt:lpstr>私らしい世界を創りこもう！  私の成功体験（負から正）＝メニューを提供する資格 </vt:lpstr>
      <vt:lpstr>私らしい世界を創りこもう！  私の成功体験（負から正）＝メニューを提供する資格 </vt:lpstr>
      <vt:lpstr>私らしい世界を創りこもう！  「もっとこうだったらいいな」が私らしいサービスになる </vt:lpstr>
      <vt:lpstr>私らしい世界を創りこもう！  「もっとこうだったらいいな」が私らしいサービスになる </vt:lpstr>
      <vt:lpstr>私らしい世界を創りこもう！  「もっとこうだったらいいな」が私らしいサービスになる </vt:lpstr>
      <vt:lpstr>私らしい世界を創りこもう！  ビジョン＝実現したい未来・行き先・使命 </vt:lpstr>
      <vt:lpstr>私らしい世界を創りこもう！  どんな人にとどける？ </vt:lpstr>
      <vt:lpstr>私らしい世界を創りこもう！  どんな私で在りたい？セルフブランディング </vt:lpstr>
      <vt:lpstr>私らしい世界を創りこもう！  どんな私で在りたい？セルフブランディング </vt:lpstr>
      <vt:lpstr>私らしい世界を創りこもう！  どんな私で在りたい？セルフブランディング </vt:lpstr>
      <vt:lpstr>私らしい世界を創りこもう！  どんな私で在りたい？セルフブランディング </vt:lpstr>
      <vt:lpstr>私らしい世界を創りこもう！  どんな私で在りたい？セルフブランディング </vt:lpstr>
      <vt:lpstr>私らしい世界を創りこもう！  私らしいセールスポイントは？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ホームヨガティーチャー講座  ビジネスコンサルコース</dc:title>
  <dc:creator>Nagumo RyoYurie</dc:creator>
  <cp:lastModifiedBy>Nagumo RyoYurie</cp:lastModifiedBy>
  <cp:revision>14</cp:revision>
  <dcterms:created xsi:type="dcterms:W3CDTF">2021-10-02T08:11:19Z</dcterms:created>
  <dcterms:modified xsi:type="dcterms:W3CDTF">2021-10-05T12:54:59Z</dcterms:modified>
</cp:coreProperties>
</file>